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Outfit"/>
      <p:regular r:id="rId27"/>
      <p:bold r:id="rId28"/>
    </p:embeddedFont>
    <p:embeddedFont>
      <p:font typeface="Open Sans SemiBold"/>
      <p:regular r:id="rId29"/>
      <p:bold r:id="rId30"/>
      <p:italic r:id="rId31"/>
      <p:boldItalic r:id="rId32"/>
    </p:embeddedFont>
    <p:embeddedFont>
      <p:font typeface="Squada One"/>
      <p:regular r:id="rId33"/>
    </p:embeddedFont>
    <p:embeddedFont>
      <p:font typeface="Roboto Condensed Light"/>
      <p:regular r:id="rId34"/>
      <p:bold r:id="rId35"/>
      <p:italic r:id="rId36"/>
      <p:boldItalic r:id="rId37"/>
    </p:embeddedFont>
    <p:embeddedFont>
      <p:font typeface="Josefin Sans"/>
      <p:regular r:id="rId38"/>
      <p:bold r:id="rId39"/>
      <p:italic r:id="rId40"/>
      <p:boldItalic r:id="rId41"/>
    </p:embeddedFont>
    <p:embeddedFont>
      <p:font typeface="Fira Sans Condensed"/>
      <p:regular r:id="rId42"/>
      <p:bold r:id="rId43"/>
      <p:italic r:id="rId44"/>
      <p:boldItalic r:id="rId45"/>
    </p:embeddedFont>
    <p:embeddedFont>
      <p:font typeface="Quattrocento Sans"/>
      <p:regular r:id="rId46"/>
      <p:bold r:id="rId47"/>
      <p:italic r:id="rId48"/>
      <p:boldItalic r:id="rId49"/>
    </p:embeddedFont>
    <p:embeddedFont>
      <p:font typeface="Sanchez"/>
      <p:regular r:id="rId50"/>
      <p:italic r:id="rId51"/>
    </p:embeddedFont>
    <p:embeddedFont>
      <p:font typeface="DM Sans"/>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JosefinSans-italic.fntdata"/><Relationship Id="rId42" Type="http://schemas.openxmlformats.org/officeDocument/2006/relationships/font" Target="fonts/FiraSansCondensed-regular.fntdata"/><Relationship Id="rId41" Type="http://schemas.openxmlformats.org/officeDocument/2006/relationships/font" Target="fonts/JosefinSans-boldItalic.fntdata"/><Relationship Id="rId44" Type="http://schemas.openxmlformats.org/officeDocument/2006/relationships/font" Target="fonts/FiraSansCondensed-italic.fntdata"/><Relationship Id="rId43" Type="http://schemas.openxmlformats.org/officeDocument/2006/relationships/font" Target="fonts/FiraSansCondensed-bold.fntdata"/><Relationship Id="rId46" Type="http://schemas.openxmlformats.org/officeDocument/2006/relationships/font" Target="fonts/QuattrocentoSans-regular.fntdata"/><Relationship Id="rId45" Type="http://schemas.openxmlformats.org/officeDocument/2006/relationships/font" Target="fonts/FiraSansCondense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QuattrocentoSans-italic.fntdata"/><Relationship Id="rId47" Type="http://schemas.openxmlformats.org/officeDocument/2006/relationships/font" Target="fonts/QuattrocentoSans-bold.fntdata"/><Relationship Id="rId49" Type="http://schemas.openxmlformats.org/officeDocument/2006/relationships/font" Target="fonts/Quattrocento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SemiBold-italic.fntdata"/><Relationship Id="rId30" Type="http://schemas.openxmlformats.org/officeDocument/2006/relationships/font" Target="fonts/OpenSansSemiBold-bold.fntdata"/><Relationship Id="rId33" Type="http://schemas.openxmlformats.org/officeDocument/2006/relationships/font" Target="fonts/SquadaOne-regular.fntdata"/><Relationship Id="rId32" Type="http://schemas.openxmlformats.org/officeDocument/2006/relationships/font" Target="fonts/OpenSansSemiBold-boldItalic.fntdata"/><Relationship Id="rId35" Type="http://schemas.openxmlformats.org/officeDocument/2006/relationships/font" Target="fonts/RobotoCondensedLight-bold.fntdata"/><Relationship Id="rId34" Type="http://schemas.openxmlformats.org/officeDocument/2006/relationships/font" Target="fonts/RobotoCondensedLight-regular.fntdata"/><Relationship Id="rId37" Type="http://schemas.openxmlformats.org/officeDocument/2006/relationships/font" Target="fonts/RobotoCondensedLight-boldItalic.fntdata"/><Relationship Id="rId36" Type="http://schemas.openxmlformats.org/officeDocument/2006/relationships/font" Target="fonts/RobotoCondensedLight-italic.fntdata"/><Relationship Id="rId39" Type="http://schemas.openxmlformats.org/officeDocument/2006/relationships/font" Target="fonts/JosefinSans-bold.fntdata"/><Relationship Id="rId38" Type="http://schemas.openxmlformats.org/officeDocument/2006/relationships/font" Target="fonts/JosefinSans-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Outfit-bold.fntdata"/><Relationship Id="rId27" Type="http://schemas.openxmlformats.org/officeDocument/2006/relationships/font" Target="fonts/Outfit-regular.fntdata"/><Relationship Id="rId29" Type="http://schemas.openxmlformats.org/officeDocument/2006/relationships/font" Target="fonts/OpenSansSemiBold-regular.fntdata"/><Relationship Id="rId51" Type="http://schemas.openxmlformats.org/officeDocument/2006/relationships/font" Target="fonts/Sanchez-italic.fntdata"/><Relationship Id="rId50" Type="http://schemas.openxmlformats.org/officeDocument/2006/relationships/font" Target="fonts/Sanchez-regular.fntdata"/><Relationship Id="rId53" Type="http://schemas.openxmlformats.org/officeDocument/2006/relationships/font" Target="fonts/DMSans-bold.fntdata"/><Relationship Id="rId52" Type="http://schemas.openxmlformats.org/officeDocument/2006/relationships/font" Target="fonts/DMSans-regular.fntdata"/><Relationship Id="rId11" Type="http://schemas.openxmlformats.org/officeDocument/2006/relationships/slide" Target="slides/slide6.xml"/><Relationship Id="rId55" Type="http://schemas.openxmlformats.org/officeDocument/2006/relationships/font" Target="fonts/DMSans-boldItalic.fntdata"/><Relationship Id="rId10" Type="http://schemas.openxmlformats.org/officeDocument/2006/relationships/slide" Target="slides/slide5.xml"/><Relationship Id="rId54" Type="http://schemas.openxmlformats.org/officeDocument/2006/relationships/font" Target="fonts/DMSans-italic.fntdata"/><Relationship Id="rId13" Type="http://schemas.openxmlformats.org/officeDocument/2006/relationships/slide" Target="slides/slide8.xml"/><Relationship Id="rId57" Type="http://schemas.openxmlformats.org/officeDocument/2006/relationships/font" Target="fonts/OpenSans-bold.fntdata"/><Relationship Id="rId12" Type="http://schemas.openxmlformats.org/officeDocument/2006/relationships/slide" Target="slides/slide7.xml"/><Relationship Id="rId56" Type="http://schemas.openxmlformats.org/officeDocument/2006/relationships/font" Target="fonts/OpenSans-regular.fntdata"/><Relationship Id="rId15" Type="http://schemas.openxmlformats.org/officeDocument/2006/relationships/slide" Target="slides/slide10.xml"/><Relationship Id="rId59" Type="http://schemas.openxmlformats.org/officeDocument/2006/relationships/font" Target="fonts/OpenSans-boldItalic.fntdata"/><Relationship Id="rId14" Type="http://schemas.openxmlformats.org/officeDocument/2006/relationships/slide" Target="slides/slide9.xml"/><Relationship Id="rId58"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27291cfc89a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g27291cfc89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2e1b1e8a8aa_0_1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g2e1b1e8a8aa_0_1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gd1e87cec6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gd1e87cec6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d1e87cec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d1e87cec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ab8d1ca92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ab8d1ca92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2e1eb22afd3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2e1eb22afd3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2e20f82e7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2e20f82e7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d1e87cec6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d1e87cec6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g273441903a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4" name="Google Shape;1794;g273441903a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b347e33ac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b347e33ac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2e1a755b63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2e1a755b63b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g2e1a755b63b_0_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8" name="Shape 1088"/>
        <p:cNvGrpSpPr/>
        <p:nvPr/>
      </p:nvGrpSpPr>
      <p:grpSpPr>
        <a:xfrm>
          <a:off x="0" y="0"/>
          <a:ext cx="0" cy="0"/>
          <a:chOff x="0" y="0"/>
          <a:chExt cx="0" cy="0"/>
        </a:xfrm>
      </p:grpSpPr>
      <p:sp>
        <p:nvSpPr>
          <p:cNvPr id="1089" name="Google Shape;1089;gd1e87cec6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 name="Google Shape;1090;gd1e87cec6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b347e33a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 name="Google Shape;1144;gb347e33a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ab8d1ca927_3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ab8d1ca927_3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2e1b1e8a8aa_0_1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2e1b1e8a8aa_0_1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2e20f82e72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2e20f82e72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2" name="Shape 1662"/>
        <p:cNvGrpSpPr/>
        <p:nvPr/>
      </p:nvGrpSpPr>
      <p:grpSpPr>
        <a:xfrm>
          <a:off x="0" y="0"/>
          <a:ext cx="0" cy="0"/>
          <a:chOff x="0" y="0"/>
          <a:chExt cx="0" cy="0"/>
        </a:xfrm>
      </p:grpSpPr>
      <p:sp>
        <p:nvSpPr>
          <p:cNvPr id="1663" name="Google Shape;1663;g2e20f8f2a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4" name="Google Shape;1664;g2e20f8f2a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78600" y="1484550"/>
            <a:ext cx="7787100" cy="2086500"/>
          </a:xfrm>
          <a:prstGeom prst="rect">
            <a:avLst/>
          </a:prstGeom>
        </p:spPr>
        <p:txBody>
          <a:bodyPr anchorCtr="0" anchor="ctr" bIns="91425" lIns="91425" spcFirstLastPara="1" rIns="91425" wrap="square" tIns="91425">
            <a:noAutofit/>
          </a:bodyPr>
          <a:lstStyle>
            <a:lvl1pPr lvl="0" algn="ctr">
              <a:lnSpc>
                <a:spcPct val="125000"/>
              </a:lnSpc>
              <a:spcBef>
                <a:spcPts val="0"/>
              </a:spcBef>
              <a:spcAft>
                <a:spcPts val="0"/>
              </a:spcAft>
              <a:buSzPts val="5200"/>
              <a:buNone/>
              <a:defRPr sz="55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547575" y="3466725"/>
            <a:ext cx="4048800" cy="382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rot="5400000">
            <a:off x="-1867025" y="1013175"/>
            <a:ext cx="4814046" cy="1710367"/>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229260" y="3396805"/>
            <a:ext cx="3675485" cy="189381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315040">
            <a:off x="-236345" y="4475012"/>
            <a:ext cx="2114446" cy="9970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282713" y="476911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927300" y="42102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5488" y="290826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257175" y="490183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559288" y="3910538"/>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6110254" y="2527892"/>
            <a:ext cx="4814046" cy="1710367"/>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744675" y="-169359"/>
            <a:ext cx="3627772" cy="1869298"/>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flipH="1" rot="10484934">
            <a:off x="7292455" y="-348495"/>
            <a:ext cx="2087045" cy="984164"/>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0800000">
            <a:off x="5634813" y="20792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0800000">
            <a:off x="7750600" y="102480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8980488" y="193977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0800000">
            <a:off x="4725450" y="13999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9" name="Shape 149"/>
        <p:cNvGrpSpPr/>
        <p:nvPr/>
      </p:nvGrpSpPr>
      <p:grpSpPr>
        <a:xfrm>
          <a:off x="0" y="0"/>
          <a:ext cx="0" cy="0"/>
          <a:chOff x="0" y="0"/>
          <a:chExt cx="0" cy="0"/>
        </a:xfrm>
      </p:grpSpPr>
      <p:sp>
        <p:nvSpPr>
          <p:cNvPr id="150" name="Google Shape;150;p11"/>
          <p:cNvSpPr txBox="1"/>
          <p:nvPr>
            <p:ph hasCustomPrompt="1" type="title"/>
          </p:nvPr>
        </p:nvSpPr>
        <p:spPr>
          <a:xfrm>
            <a:off x="1217350" y="1604400"/>
            <a:ext cx="6709200" cy="1483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1" name="Google Shape;151;p11"/>
          <p:cNvSpPr txBox="1"/>
          <p:nvPr>
            <p:ph idx="1" type="body"/>
          </p:nvPr>
        </p:nvSpPr>
        <p:spPr>
          <a:xfrm>
            <a:off x="1668825" y="3087600"/>
            <a:ext cx="5806200" cy="45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152" name="Google Shape;152;p11"/>
          <p:cNvSpPr/>
          <p:nvPr/>
        </p:nvSpPr>
        <p:spPr>
          <a:xfrm flipH="1" rot="10800000">
            <a:off x="2527149" y="4367365"/>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6198946" y="4555768"/>
            <a:ext cx="308665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flipH="1" rot="-7520738">
            <a:off x="7812289" y="3760467"/>
            <a:ext cx="1404819" cy="2093810"/>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5018091" y="472562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7887341" y="45541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652966" y="3628775"/>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7477516" y="4367375"/>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flipH="1">
            <a:off x="-426404" y="-84700"/>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rot="10800000">
            <a:off x="-294784" y="-365201"/>
            <a:ext cx="308665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rot="3279262">
            <a:off x="-226292" y="-691608"/>
            <a:ext cx="1404819" cy="2093810"/>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885666" y="60690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flipH="1">
            <a:off x="2476066" y="6665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flipH="1">
            <a:off x="82941" y="1435200"/>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5" name="Shape 1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66" name="Shape 166"/>
        <p:cNvGrpSpPr/>
        <p:nvPr/>
      </p:nvGrpSpPr>
      <p:grpSpPr>
        <a:xfrm>
          <a:off x="0" y="0"/>
          <a:ext cx="0" cy="0"/>
          <a:chOff x="0" y="0"/>
          <a:chExt cx="0" cy="0"/>
        </a:xfrm>
      </p:grpSpPr>
      <p:sp>
        <p:nvSpPr>
          <p:cNvPr id="167" name="Google Shape;167;p13"/>
          <p:cNvSpPr txBox="1"/>
          <p:nvPr>
            <p:ph type="title"/>
          </p:nvPr>
        </p:nvSpPr>
        <p:spPr>
          <a:xfrm>
            <a:off x="2727000" y="363275"/>
            <a:ext cx="3690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168" name="Google Shape;168;p13"/>
          <p:cNvSpPr txBox="1"/>
          <p:nvPr>
            <p:ph idx="1" type="subTitle"/>
          </p:nvPr>
        </p:nvSpPr>
        <p:spPr>
          <a:xfrm>
            <a:off x="4379650" y="1868975"/>
            <a:ext cx="3830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169" name="Google Shape;169;p13"/>
          <p:cNvSpPr txBox="1"/>
          <p:nvPr>
            <p:ph idx="2" type="subTitle"/>
          </p:nvPr>
        </p:nvSpPr>
        <p:spPr>
          <a:xfrm>
            <a:off x="5051588" y="2188088"/>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0" name="Google Shape;170;p13"/>
          <p:cNvSpPr txBox="1"/>
          <p:nvPr>
            <p:ph idx="3" type="subTitle"/>
          </p:nvPr>
        </p:nvSpPr>
        <p:spPr>
          <a:xfrm>
            <a:off x="934238" y="1868975"/>
            <a:ext cx="3690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171" name="Google Shape;171;p13"/>
          <p:cNvSpPr txBox="1"/>
          <p:nvPr>
            <p:ph idx="4" type="subTitle"/>
          </p:nvPr>
        </p:nvSpPr>
        <p:spPr>
          <a:xfrm>
            <a:off x="1536188" y="2188088"/>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2" name="Google Shape;172;p13"/>
          <p:cNvSpPr txBox="1"/>
          <p:nvPr>
            <p:ph idx="5" type="subTitle"/>
          </p:nvPr>
        </p:nvSpPr>
        <p:spPr>
          <a:xfrm>
            <a:off x="4379600" y="3770850"/>
            <a:ext cx="3830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173" name="Google Shape;173;p13"/>
          <p:cNvSpPr txBox="1"/>
          <p:nvPr>
            <p:ph idx="6" type="subTitle"/>
          </p:nvPr>
        </p:nvSpPr>
        <p:spPr>
          <a:xfrm>
            <a:off x="5051588" y="408997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4" name="Google Shape;174;p13"/>
          <p:cNvSpPr txBox="1"/>
          <p:nvPr>
            <p:ph idx="7" type="subTitle"/>
          </p:nvPr>
        </p:nvSpPr>
        <p:spPr>
          <a:xfrm>
            <a:off x="934238" y="3770850"/>
            <a:ext cx="3690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175" name="Google Shape;175;p13"/>
          <p:cNvSpPr txBox="1"/>
          <p:nvPr>
            <p:ph idx="8" type="subTitle"/>
          </p:nvPr>
        </p:nvSpPr>
        <p:spPr>
          <a:xfrm>
            <a:off x="1536188" y="408997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6" name="Google Shape;176;p13"/>
          <p:cNvSpPr txBox="1"/>
          <p:nvPr>
            <p:ph hasCustomPrompt="1" idx="9" type="title"/>
          </p:nvPr>
        </p:nvSpPr>
        <p:spPr>
          <a:xfrm>
            <a:off x="2259638" y="1171113"/>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50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7" name="Google Shape;177;p13"/>
          <p:cNvSpPr txBox="1"/>
          <p:nvPr>
            <p:ph hasCustomPrompt="1" idx="13" type="title"/>
          </p:nvPr>
        </p:nvSpPr>
        <p:spPr>
          <a:xfrm>
            <a:off x="5775063" y="1171113"/>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50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8" name="Google Shape;178;p13"/>
          <p:cNvSpPr txBox="1"/>
          <p:nvPr>
            <p:ph hasCustomPrompt="1" idx="14" type="title"/>
          </p:nvPr>
        </p:nvSpPr>
        <p:spPr>
          <a:xfrm>
            <a:off x="2259638" y="3071125"/>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50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9" name="Google Shape;179;p13"/>
          <p:cNvSpPr txBox="1"/>
          <p:nvPr>
            <p:ph hasCustomPrompt="1" idx="15" type="title"/>
          </p:nvPr>
        </p:nvSpPr>
        <p:spPr>
          <a:xfrm>
            <a:off x="5775063" y="3071125"/>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5000">
                <a:solidFill>
                  <a:schemeClr val="accen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80" name="Google Shape;180;p13"/>
          <p:cNvSpPr/>
          <p:nvPr/>
        </p:nvSpPr>
        <p:spPr>
          <a:xfrm rot="-5267561">
            <a:off x="-2166865" y="2462282"/>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rot="-5400000">
            <a:off x="-954332" y="1253578"/>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rot="5400000">
            <a:off x="-672825" y="419298"/>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rot="5400000">
            <a:off x="121363" y="313296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rot="5400000">
            <a:off x="993813" y="264713"/>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rot="5400000">
            <a:off x="540138" y="129043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rot="5400000">
            <a:off x="441438" y="270051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rot="5532439">
            <a:off x="6598811" y="1897536"/>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rot="5400000">
            <a:off x="7811366" y="2920743"/>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rot="-5400000">
            <a:off x="7826590" y="3732336"/>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rot="-5400000">
            <a:off x="8965800" y="184432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rot="-5400000">
            <a:off x="8612125" y="375164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rot="-5400000">
            <a:off x="8710825" y="234157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rot="-5400000">
            <a:off x="8158450" y="4777374"/>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42">
    <p:spTree>
      <p:nvGrpSpPr>
        <p:cNvPr id="194" name="Shape 194"/>
        <p:cNvGrpSpPr/>
        <p:nvPr/>
      </p:nvGrpSpPr>
      <p:grpSpPr>
        <a:xfrm>
          <a:off x="0" y="0"/>
          <a:ext cx="0" cy="0"/>
          <a:chOff x="0" y="0"/>
          <a:chExt cx="0" cy="0"/>
        </a:xfrm>
      </p:grpSpPr>
      <p:sp>
        <p:nvSpPr>
          <p:cNvPr id="195" name="Google Shape;195;p14"/>
          <p:cNvSpPr txBox="1"/>
          <p:nvPr>
            <p:ph hasCustomPrompt="1" type="title"/>
          </p:nvPr>
        </p:nvSpPr>
        <p:spPr>
          <a:xfrm>
            <a:off x="2515413" y="2611248"/>
            <a:ext cx="1594800" cy="69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a:r>
              <a:t>xx%</a:t>
            </a:r>
          </a:p>
        </p:txBody>
      </p:sp>
      <p:sp>
        <p:nvSpPr>
          <p:cNvPr id="196" name="Google Shape;196;p14"/>
          <p:cNvSpPr txBox="1"/>
          <p:nvPr>
            <p:ph hasCustomPrompt="1" idx="2" type="title"/>
          </p:nvPr>
        </p:nvSpPr>
        <p:spPr>
          <a:xfrm>
            <a:off x="5033788" y="2611248"/>
            <a:ext cx="1594800" cy="69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a:r>
              <a:t>xx%</a:t>
            </a:r>
          </a:p>
        </p:txBody>
      </p:sp>
      <p:sp>
        <p:nvSpPr>
          <p:cNvPr id="197" name="Google Shape;197;p14"/>
          <p:cNvSpPr txBox="1"/>
          <p:nvPr>
            <p:ph idx="1" type="subTitle"/>
          </p:nvPr>
        </p:nvSpPr>
        <p:spPr>
          <a:xfrm>
            <a:off x="718800" y="1641600"/>
            <a:ext cx="26697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1pPr>
            <a:lvl2pPr lvl="1"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2pPr>
            <a:lvl3pPr lvl="2"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3pPr>
            <a:lvl4pPr lvl="3"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4pPr>
            <a:lvl5pPr lvl="4"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5pPr>
            <a:lvl6pPr lvl="5"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6pPr>
            <a:lvl7pPr lvl="6"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7pPr>
            <a:lvl8pPr lvl="7"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8pPr>
            <a:lvl9pPr lvl="8" rtl="0">
              <a:lnSpc>
                <a:spcPct val="100000"/>
              </a:lnSpc>
              <a:spcBef>
                <a:spcPts val="1600"/>
              </a:spcBef>
              <a:spcAft>
                <a:spcPts val="1600"/>
              </a:spcAft>
              <a:buClr>
                <a:schemeClr val="dk1"/>
              </a:buClr>
              <a:buSzPts val="2700"/>
              <a:buFont typeface="Josefin Sans"/>
              <a:buNone/>
              <a:defRPr b="1" sz="2700">
                <a:solidFill>
                  <a:schemeClr val="dk1"/>
                </a:solidFill>
                <a:latin typeface="Josefin Sans"/>
                <a:ea typeface="Josefin Sans"/>
                <a:cs typeface="Josefin Sans"/>
                <a:sym typeface="Josefin Sans"/>
              </a:defRPr>
            </a:lvl9pPr>
          </a:lstStyle>
          <a:p/>
        </p:txBody>
      </p:sp>
      <p:sp>
        <p:nvSpPr>
          <p:cNvPr id="198" name="Google Shape;198;p14"/>
          <p:cNvSpPr txBox="1"/>
          <p:nvPr>
            <p:ph idx="3" type="subTitle"/>
          </p:nvPr>
        </p:nvSpPr>
        <p:spPr>
          <a:xfrm>
            <a:off x="872525" y="2156600"/>
            <a:ext cx="2362200" cy="68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9" name="Google Shape;199;p14"/>
          <p:cNvSpPr txBox="1"/>
          <p:nvPr>
            <p:ph idx="4" type="subTitle"/>
          </p:nvPr>
        </p:nvSpPr>
        <p:spPr>
          <a:xfrm>
            <a:off x="3237150" y="1641600"/>
            <a:ext cx="26697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1pPr>
            <a:lvl2pPr lvl="1"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2pPr>
            <a:lvl3pPr lvl="2"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3pPr>
            <a:lvl4pPr lvl="3"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4pPr>
            <a:lvl5pPr lvl="4"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5pPr>
            <a:lvl6pPr lvl="5"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6pPr>
            <a:lvl7pPr lvl="6"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7pPr>
            <a:lvl8pPr lvl="7"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8pPr>
            <a:lvl9pPr lvl="8" rtl="0">
              <a:lnSpc>
                <a:spcPct val="100000"/>
              </a:lnSpc>
              <a:spcBef>
                <a:spcPts val="1600"/>
              </a:spcBef>
              <a:spcAft>
                <a:spcPts val="1600"/>
              </a:spcAft>
              <a:buClr>
                <a:schemeClr val="dk1"/>
              </a:buClr>
              <a:buSzPts val="2700"/>
              <a:buFont typeface="Josefin Sans"/>
              <a:buNone/>
              <a:defRPr b="1" sz="2700">
                <a:solidFill>
                  <a:schemeClr val="dk1"/>
                </a:solidFill>
                <a:latin typeface="Josefin Sans"/>
                <a:ea typeface="Josefin Sans"/>
                <a:cs typeface="Josefin Sans"/>
                <a:sym typeface="Josefin Sans"/>
              </a:defRPr>
            </a:lvl9pPr>
          </a:lstStyle>
          <a:p/>
        </p:txBody>
      </p:sp>
      <p:sp>
        <p:nvSpPr>
          <p:cNvPr id="200" name="Google Shape;200;p14"/>
          <p:cNvSpPr txBox="1"/>
          <p:nvPr>
            <p:ph idx="5" type="subTitle"/>
          </p:nvPr>
        </p:nvSpPr>
        <p:spPr>
          <a:xfrm>
            <a:off x="3390900" y="2156620"/>
            <a:ext cx="2362200" cy="68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1" name="Google Shape;201;p14"/>
          <p:cNvSpPr txBox="1"/>
          <p:nvPr>
            <p:ph idx="6" type="subTitle"/>
          </p:nvPr>
        </p:nvSpPr>
        <p:spPr>
          <a:xfrm>
            <a:off x="5755500" y="1641600"/>
            <a:ext cx="26697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1pPr>
            <a:lvl2pPr lvl="1"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2pPr>
            <a:lvl3pPr lvl="2"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3pPr>
            <a:lvl4pPr lvl="3"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4pPr>
            <a:lvl5pPr lvl="4"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5pPr>
            <a:lvl6pPr lvl="5"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6pPr>
            <a:lvl7pPr lvl="6"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7pPr>
            <a:lvl8pPr lvl="7"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8pPr>
            <a:lvl9pPr lvl="8" rtl="0">
              <a:lnSpc>
                <a:spcPct val="100000"/>
              </a:lnSpc>
              <a:spcBef>
                <a:spcPts val="1600"/>
              </a:spcBef>
              <a:spcAft>
                <a:spcPts val="1600"/>
              </a:spcAft>
              <a:buClr>
                <a:schemeClr val="dk1"/>
              </a:buClr>
              <a:buSzPts val="2700"/>
              <a:buFont typeface="Josefin Sans"/>
              <a:buNone/>
              <a:defRPr b="1" sz="2700">
                <a:solidFill>
                  <a:schemeClr val="dk1"/>
                </a:solidFill>
                <a:latin typeface="Josefin Sans"/>
                <a:ea typeface="Josefin Sans"/>
                <a:cs typeface="Josefin Sans"/>
                <a:sym typeface="Josefin Sans"/>
              </a:defRPr>
            </a:lvl9pPr>
          </a:lstStyle>
          <a:p/>
        </p:txBody>
      </p:sp>
      <p:sp>
        <p:nvSpPr>
          <p:cNvPr id="202" name="Google Shape;202;p14"/>
          <p:cNvSpPr txBox="1"/>
          <p:nvPr>
            <p:ph idx="7" type="subTitle"/>
          </p:nvPr>
        </p:nvSpPr>
        <p:spPr>
          <a:xfrm>
            <a:off x="5888425" y="2156600"/>
            <a:ext cx="2362200" cy="68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3" name="Google Shape;203;p14"/>
          <p:cNvSpPr txBox="1"/>
          <p:nvPr>
            <p:ph idx="8" type="subTitle"/>
          </p:nvPr>
        </p:nvSpPr>
        <p:spPr>
          <a:xfrm>
            <a:off x="1766775" y="3105100"/>
            <a:ext cx="30921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1pPr>
            <a:lvl2pPr lvl="1"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2pPr>
            <a:lvl3pPr lvl="2"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3pPr>
            <a:lvl4pPr lvl="3"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4pPr>
            <a:lvl5pPr lvl="4"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5pPr>
            <a:lvl6pPr lvl="5"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6pPr>
            <a:lvl7pPr lvl="6"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7pPr>
            <a:lvl8pPr lvl="7"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8pPr>
            <a:lvl9pPr lvl="8" rtl="0">
              <a:lnSpc>
                <a:spcPct val="100000"/>
              </a:lnSpc>
              <a:spcBef>
                <a:spcPts val="1600"/>
              </a:spcBef>
              <a:spcAft>
                <a:spcPts val="1600"/>
              </a:spcAft>
              <a:buClr>
                <a:schemeClr val="dk1"/>
              </a:buClr>
              <a:buSzPts val="2700"/>
              <a:buFont typeface="Josefin Sans"/>
              <a:buNone/>
              <a:defRPr b="1" sz="2700">
                <a:solidFill>
                  <a:schemeClr val="dk1"/>
                </a:solidFill>
                <a:latin typeface="Josefin Sans"/>
                <a:ea typeface="Josefin Sans"/>
                <a:cs typeface="Josefin Sans"/>
                <a:sym typeface="Josefin Sans"/>
              </a:defRPr>
            </a:lvl9pPr>
          </a:lstStyle>
          <a:p/>
        </p:txBody>
      </p:sp>
      <p:sp>
        <p:nvSpPr>
          <p:cNvPr id="204" name="Google Shape;204;p14"/>
          <p:cNvSpPr txBox="1"/>
          <p:nvPr>
            <p:ph idx="9" type="subTitle"/>
          </p:nvPr>
        </p:nvSpPr>
        <p:spPr>
          <a:xfrm>
            <a:off x="2131725" y="3620120"/>
            <a:ext cx="2362200" cy="68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5" name="Google Shape;205;p14"/>
          <p:cNvSpPr txBox="1"/>
          <p:nvPr>
            <p:ph idx="13" type="subTitle"/>
          </p:nvPr>
        </p:nvSpPr>
        <p:spPr>
          <a:xfrm>
            <a:off x="4496350" y="3105100"/>
            <a:ext cx="26697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1pPr>
            <a:lvl2pPr lvl="1"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2pPr>
            <a:lvl3pPr lvl="2"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3pPr>
            <a:lvl4pPr lvl="3"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4pPr>
            <a:lvl5pPr lvl="4"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5pPr>
            <a:lvl6pPr lvl="5"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6pPr>
            <a:lvl7pPr lvl="6"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7pPr>
            <a:lvl8pPr lvl="7" rtl="0">
              <a:lnSpc>
                <a:spcPct val="100000"/>
              </a:lnSpc>
              <a:spcBef>
                <a:spcPts val="1600"/>
              </a:spcBef>
              <a:spcAft>
                <a:spcPts val="0"/>
              </a:spcAft>
              <a:buClr>
                <a:schemeClr val="dk1"/>
              </a:buClr>
              <a:buSzPts val="2700"/>
              <a:buFont typeface="Josefin Sans"/>
              <a:buNone/>
              <a:defRPr b="1" sz="2700">
                <a:solidFill>
                  <a:schemeClr val="dk1"/>
                </a:solidFill>
                <a:latin typeface="Josefin Sans"/>
                <a:ea typeface="Josefin Sans"/>
                <a:cs typeface="Josefin Sans"/>
                <a:sym typeface="Josefin Sans"/>
              </a:defRPr>
            </a:lvl8pPr>
            <a:lvl9pPr lvl="8" rtl="0">
              <a:lnSpc>
                <a:spcPct val="100000"/>
              </a:lnSpc>
              <a:spcBef>
                <a:spcPts val="1600"/>
              </a:spcBef>
              <a:spcAft>
                <a:spcPts val="1600"/>
              </a:spcAft>
              <a:buClr>
                <a:schemeClr val="dk1"/>
              </a:buClr>
              <a:buSzPts val="2700"/>
              <a:buFont typeface="Josefin Sans"/>
              <a:buNone/>
              <a:defRPr b="1" sz="2700">
                <a:solidFill>
                  <a:schemeClr val="dk1"/>
                </a:solidFill>
                <a:latin typeface="Josefin Sans"/>
                <a:ea typeface="Josefin Sans"/>
                <a:cs typeface="Josefin Sans"/>
                <a:sym typeface="Josefin Sans"/>
              </a:defRPr>
            </a:lvl9pPr>
          </a:lstStyle>
          <a:p/>
        </p:txBody>
      </p:sp>
      <p:sp>
        <p:nvSpPr>
          <p:cNvPr id="206" name="Google Shape;206;p14"/>
          <p:cNvSpPr txBox="1"/>
          <p:nvPr>
            <p:ph idx="14" type="subTitle"/>
          </p:nvPr>
        </p:nvSpPr>
        <p:spPr>
          <a:xfrm>
            <a:off x="4650100" y="3620100"/>
            <a:ext cx="2362200" cy="68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7" name="Google Shape;207;p14"/>
          <p:cNvSpPr txBox="1"/>
          <p:nvPr>
            <p:ph hasCustomPrompt="1" idx="15" type="title"/>
          </p:nvPr>
        </p:nvSpPr>
        <p:spPr>
          <a:xfrm>
            <a:off x="1256225" y="1132242"/>
            <a:ext cx="1594800" cy="69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a:r>
              <a:t>xx%</a:t>
            </a:r>
          </a:p>
        </p:txBody>
      </p:sp>
      <p:sp>
        <p:nvSpPr>
          <p:cNvPr id="208" name="Google Shape;208;p14"/>
          <p:cNvSpPr txBox="1"/>
          <p:nvPr>
            <p:ph hasCustomPrompt="1" idx="16" type="title"/>
          </p:nvPr>
        </p:nvSpPr>
        <p:spPr>
          <a:xfrm>
            <a:off x="3774600" y="1132242"/>
            <a:ext cx="1594800" cy="69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a:r>
              <a:t>xx%</a:t>
            </a:r>
          </a:p>
        </p:txBody>
      </p:sp>
      <p:sp>
        <p:nvSpPr>
          <p:cNvPr id="209" name="Google Shape;209;p14"/>
          <p:cNvSpPr txBox="1"/>
          <p:nvPr>
            <p:ph hasCustomPrompt="1" idx="17" type="title"/>
          </p:nvPr>
        </p:nvSpPr>
        <p:spPr>
          <a:xfrm>
            <a:off x="6292975" y="1132242"/>
            <a:ext cx="1594800" cy="690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a:r>
              <a:t>xx%</a:t>
            </a:r>
          </a:p>
        </p:txBody>
      </p:sp>
      <p:sp>
        <p:nvSpPr>
          <p:cNvPr id="210" name="Google Shape;210;p14"/>
          <p:cNvSpPr/>
          <p:nvPr/>
        </p:nvSpPr>
        <p:spPr>
          <a:xfrm flipH="1" rot="10800000">
            <a:off x="37927" y="4374834"/>
            <a:ext cx="2505013" cy="768740"/>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rot="10800000">
            <a:off x="6142736" y="4490064"/>
            <a:ext cx="2594745" cy="68451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flipH="1" rot="10800000">
            <a:off x="6632383" y="4238575"/>
            <a:ext cx="3779755" cy="936000"/>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flipH="1">
            <a:off x="-5" y="4269850"/>
            <a:ext cx="2018280" cy="873809"/>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1" y="4269786"/>
            <a:ext cx="1717924" cy="873594"/>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rot="10800000">
            <a:off x="6962402" y="4352337"/>
            <a:ext cx="2594826" cy="822238"/>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txBox="1"/>
          <p:nvPr>
            <p:ph idx="18" type="title"/>
          </p:nvPr>
        </p:nvSpPr>
        <p:spPr>
          <a:xfrm>
            <a:off x="2727000" y="363275"/>
            <a:ext cx="3690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217" name="Google Shape;217;p14"/>
          <p:cNvSpPr/>
          <p:nvPr/>
        </p:nvSpPr>
        <p:spPr>
          <a:xfrm rot="5400000">
            <a:off x="2341731" y="48099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rot="5400000">
            <a:off x="989544" y="47098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rot="-5400000">
            <a:off x="1684906" y="46572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rot="5400000">
            <a:off x="333331" y="4075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rot="5400000">
            <a:off x="8655556" y="41433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rot="-5400000">
            <a:off x="7367731" y="44490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rot="5400000">
            <a:off x="5923156" y="48443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24" name="Shape 224"/>
        <p:cNvGrpSpPr/>
        <p:nvPr/>
      </p:nvGrpSpPr>
      <p:grpSpPr>
        <a:xfrm>
          <a:off x="0" y="0"/>
          <a:ext cx="0" cy="0"/>
          <a:chOff x="0" y="0"/>
          <a:chExt cx="0" cy="0"/>
        </a:xfrm>
      </p:grpSpPr>
      <p:sp>
        <p:nvSpPr>
          <p:cNvPr id="225" name="Google Shape;225;p15"/>
          <p:cNvSpPr txBox="1"/>
          <p:nvPr>
            <p:ph type="title"/>
          </p:nvPr>
        </p:nvSpPr>
        <p:spPr>
          <a:xfrm>
            <a:off x="3373350" y="2938325"/>
            <a:ext cx="4044000" cy="49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100"/>
              <a:buNone/>
              <a:defRPr sz="3000"/>
            </a:lvl1pPr>
            <a:lvl2pPr lvl="1" rtl="0">
              <a:spcBef>
                <a:spcPts val="160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6" name="Google Shape;226;p15"/>
          <p:cNvSpPr txBox="1"/>
          <p:nvPr>
            <p:ph idx="1" type="subTitle"/>
          </p:nvPr>
        </p:nvSpPr>
        <p:spPr>
          <a:xfrm>
            <a:off x="1726650" y="1707450"/>
            <a:ext cx="5690700" cy="98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4"/>
              </a:buClr>
              <a:buSzPts val="1200"/>
              <a:buNone/>
              <a:defRPr sz="20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7" name="Google Shape;227;p15"/>
          <p:cNvSpPr/>
          <p:nvPr/>
        </p:nvSpPr>
        <p:spPr>
          <a:xfrm>
            <a:off x="2301825" y="-81050"/>
            <a:ext cx="5472801" cy="1242133"/>
          </a:xfrm>
          <a:custGeom>
            <a:rect b="b" l="l" r="r" t="t"/>
            <a:pathLst>
              <a:path extrusionOk="0" h="48554" w="113987">
                <a:moveTo>
                  <a:pt x="1" y="1"/>
                </a:moveTo>
                <a:cubicBezTo>
                  <a:pt x="1664" y="4622"/>
                  <a:pt x="7395" y="8627"/>
                  <a:pt x="14480" y="9243"/>
                </a:cubicBezTo>
                <a:cubicBezTo>
                  <a:pt x="15269" y="9310"/>
                  <a:pt x="16057" y="9341"/>
                  <a:pt x="16844" y="9341"/>
                </a:cubicBezTo>
                <a:cubicBezTo>
                  <a:pt x="26954" y="9341"/>
                  <a:pt x="36902" y="4191"/>
                  <a:pt x="46543" y="4191"/>
                </a:cubicBezTo>
                <a:cubicBezTo>
                  <a:pt x="48520" y="4191"/>
                  <a:pt x="50484" y="4408"/>
                  <a:pt x="52434" y="4930"/>
                </a:cubicBezTo>
                <a:cubicBezTo>
                  <a:pt x="59335" y="6717"/>
                  <a:pt x="63032" y="11831"/>
                  <a:pt x="63833" y="16760"/>
                </a:cubicBezTo>
                <a:cubicBezTo>
                  <a:pt x="64634" y="21750"/>
                  <a:pt x="63155" y="26680"/>
                  <a:pt x="62970" y="31609"/>
                </a:cubicBezTo>
                <a:cubicBezTo>
                  <a:pt x="62847" y="36538"/>
                  <a:pt x="64264" y="41898"/>
                  <a:pt x="69563" y="45349"/>
                </a:cubicBezTo>
                <a:cubicBezTo>
                  <a:pt x="73005" y="47564"/>
                  <a:pt x="77580" y="48553"/>
                  <a:pt x="82312" y="48553"/>
                </a:cubicBezTo>
                <a:cubicBezTo>
                  <a:pt x="88505" y="48553"/>
                  <a:pt x="94967" y="46857"/>
                  <a:pt x="99507" y="43993"/>
                </a:cubicBezTo>
                <a:cubicBezTo>
                  <a:pt x="107579" y="38941"/>
                  <a:pt x="110906" y="31362"/>
                  <a:pt x="112508" y="24030"/>
                </a:cubicBezTo>
                <a:cubicBezTo>
                  <a:pt x="113987" y="17253"/>
                  <a:pt x="112262" y="3821"/>
                  <a:pt x="103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5"/>
          <p:cNvSpPr/>
          <p:nvPr/>
        </p:nvSpPr>
        <p:spPr>
          <a:xfrm rot="10800000">
            <a:off x="3105740" y="-321877"/>
            <a:ext cx="2419310" cy="861877"/>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5"/>
          <p:cNvSpPr/>
          <p:nvPr/>
        </p:nvSpPr>
        <p:spPr>
          <a:xfrm rot="-5400000">
            <a:off x="5094113" y="-676765"/>
            <a:ext cx="969192" cy="1790903"/>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5"/>
          <p:cNvSpPr/>
          <p:nvPr/>
        </p:nvSpPr>
        <p:spPr>
          <a:xfrm rot="5400000">
            <a:off x="6553938" y="4582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5"/>
          <p:cNvSpPr/>
          <p:nvPr/>
        </p:nvSpPr>
        <p:spPr>
          <a:xfrm rot="5400000">
            <a:off x="4522788" y="64931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rot="5400000">
            <a:off x="8054788" y="9383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p:nvPr/>
        </p:nvSpPr>
        <p:spPr>
          <a:xfrm rot="5400000">
            <a:off x="2853363" y="301738"/>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
          <p:cNvSpPr/>
          <p:nvPr/>
        </p:nvSpPr>
        <p:spPr>
          <a:xfrm rot="5400000">
            <a:off x="2401288" y="539838"/>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5"/>
          <p:cNvSpPr/>
          <p:nvPr/>
        </p:nvSpPr>
        <p:spPr>
          <a:xfrm rot="10800000">
            <a:off x="1820973" y="3982367"/>
            <a:ext cx="5577954" cy="1242133"/>
          </a:xfrm>
          <a:custGeom>
            <a:rect b="b" l="l" r="r" t="t"/>
            <a:pathLst>
              <a:path extrusionOk="0" h="48554" w="113987">
                <a:moveTo>
                  <a:pt x="1" y="1"/>
                </a:moveTo>
                <a:cubicBezTo>
                  <a:pt x="1664" y="4622"/>
                  <a:pt x="7395" y="8627"/>
                  <a:pt x="14480" y="9243"/>
                </a:cubicBezTo>
                <a:cubicBezTo>
                  <a:pt x="15269" y="9310"/>
                  <a:pt x="16057" y="9341"/>
                  <a:pt x="16844" y="9341"/>
                </a:cubicBezTo>
                <a:cubicBezTo>
                  <a:pt x="26954" y="9341"/>
                  <a:pt x="36902" y="4191"/>
                  <a:pt x="46543" y="4191"/>
                </a:cubicBezTo>
                <a:cubicBezTo>
                  <a:pt x="48520" y="4191"/>
                  <a:pt x="50484" y="4408"/>
                  <a:pt x="52434" y="4930"/>
                </a:cubicBezTo>
                <a:cubicBezTo>
                  <a:pt x="59335" y="6717"/>
                  <a:pt x="63032" y="11831"/>
                  <a:pt x="63833" y="16760"/>
                </a:cubicBezTo>
                <a:cubicBezTo>
                  <a:pt x="64634" y="21750"/>
                  <a:pt x="63155" y="26680"/>
                  <a:pt x="62970" y="31609"/>
                </a:cubicBezTo>
                <a:cubicBezTo>
                  <a:pt x="62847" y="36538"/>
                  <a:pt x="64264" y="41898"/>
                  <a:pt x="69563" y="45349"/>
                </a:cubicBezTo>
                <a:cubicBezTo>
                  <a:pt x="73005" y="47564"/>
                  <a:pt x="77580" y="48553"/>
                  <a:pt x="82312" y="48553"/>
                </a:cubicBezTo>
                <a:cubicBezTo>
                  <a:pt x="88505" y="48553"/>
                  <a:pt x="94967" y="46857"/>
                  <a:pt x="99507" y="43993"/>
                </a:cubicBezTo>
                <a:cubicBezTo>
                  <a:pt x="107579" y="38941"/>
                  <a:pt x="110906" y="31362"/>
                  <a:pt x="112508" y="24030"/>
                </a:cubicBezTo>
                <a:cubicBezTo>
                  <a:pt x="113987" y="17253"/>
                  <a:pt x="112262" y="3821"/>
                  <a:pt x="1038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a:off x="4175688" y="4603443"/>
            <a:ext cx="2419310" cy="861877"/>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rot="5400000">
            <a:off x="3798057" y="3940705"/>
            <a:ext cx="969192" cy="1790903"/>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rot="-5400000">
            <a:off x="2853375" y="43630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rot="-5400000">
            <a:off x="5079550" y="439543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rot="-5400000">
            <a:off x="1555000" y="48415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rot="-5400000">
            <a:off x="6683875" y="4678206"/>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p:nvPr/>
        </p:nvSpPr>
        <p:spPr>
          <a:xfrm rot="-5400000">
            <a:off x="7201050" y="4504906"/>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46">
    <p:spTree>
      <p:nvGrpSpPr>
        <p:cNvPr id="243" name="Shape 243"/>
        <p:cNvGrpSpPr/>
        <p:nvPr/>
      </p:nvGrpSpPr>
      <p:grpSpPr>
        <a:xfrm>
          <a:off x="0" y="0"/>
          <a:ext cx="0" cy="0"/>
          <a:chOff x="0" y="0"/>
          <a:chExt cx="0" cy="0"/>
        </a:xfrm>
      </p:grpSpPr>
      <p:sp>
        <p:nvSpPr>
          <p:cNvPr id="244" name="Google Shape;244;p16"/>
          <p:cNvSpPr/>
          <p:nvPr/>
        </p:nvSpPr>
        <p:spPr>
          <a:xfrm flipH="1" rot="10800000">
            <a:off x="-34948" y="4374909"/>
            <a:ext cx="2505013" cy="768740"/>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6"/>
          <p:cNvSpPr/>
          <p:nvPr/>
        </p:nvSpPr>
        <p:spPr>
          <a:xfrm flipH="1">
            <a:off x="6142736" y="0"/>
            <a:ext cx="2594745" cy="68451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6"/>
          <p:cNvSpPr/>
          <p:nvPr/>
        </p:nvSpPr>
        <p:spPr>
          <a:xfrm>
            <a:off x="6632383" y="0"/>
            <a:ext cx="3779755" cy="936000"/>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6"/>
          <p:cNvSpPr/>
          <p:nvPr/>
        </p:nvSpPr>
        <p:spPr>
          <a:xfrm flipH="1">
            <a:off x="-5" y="4269850"/>
            <a:ext cx="2018280" cy="873809"/>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
          <p:cNvSpPr/>
          <p:nvPr/>
        </p:nvSpPr>
        <p:spPr>
          <a:xfrm>
            <a:off x="-1" y="4269786"/>
            <a:ext cx="1717924" cy="873594"/>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
          <p:cNvSpPr/>
          <p:nvPr/>
        </p:nvSpPr>
        <p:spPr>
          <a:xfrm flipH="1">
            <a:off x="6962402" y="0"/>
            <a:ext cx="2594826" cy="822238"/>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flipH="1" rot="9281215">
            <a:off x="6963797" y="4203731"/>
            <a:ext cx="2228124" cy="918929"/>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6"/>
          <p:cNvSpPr/>
          <p:nvPr/>
        </p:nvSpPr>
        <p:spPr>
          <a:xfrm flipH="1" rot="9280772">
            <a:off x="6019538" y="4396562"/>
            <a:ext cx="3782980" cy="1428824"/>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6"/>
          <p:cNvSpPr/>
          <p:nvPr/>
        </p:nvSpPr>
        <p:spPr>
          <a:xfrm rot="9281383">
            <a:off x="6014037" y="3898835"/>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
          <p:cNvSpPr/>
          <p:nvPr/>
        </p:nvSpPr>
        <p:spPr>
          <a:xfrm flipH="1" rot="10800000">
            <a:off x="-874529" y="63632"/>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6"/>
          <p:cNvSpPr/>
          <p:nvPr/>
        </p:nvSpPr>
        <p:spPr>
          <a:xfrm rot="9367883">
            <a:off x="-1140979" y="-338044"/>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flipH="1" rot="9944222">
            <a:off x="-1677309" y="-294645"/>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txBox="1"/>
          <p:nvPr>
            <p:ph type="title"/>
          </p:nvPr>
        </p:nvSpPr>
        <p:spPr>
          <a:xfrm>
            <a:off x="2550000" y="3290249"/>
            <a:ext cx="4044000" cy="49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ctr">
              <a:spcBef>
                <a:spcPts val="160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7" name="Google Shape;257;p16"/>
          <p:cNvSpPr txBox="1"/>
          <p:nvPr>
            <p:ph idx="1" type="subTitle"/>
          </p:nvPr>
        </p:nvSpPr>
        <p:spPr>
          <a:xfrm>
            <a:off x="2250150" y="1355551"/>
            <a:ext cx="4643700" cy="16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2400"/>
              <a:buNone/>
              <a:defRPr sz="2400"/>
            </a:lvl1pPr>
            <a:lvl2pPr lvl="1" rtl="0" algn="ctr">
              <a:spcBef>
                <a:spcPts val="1600"/>
              </a:spcBef>
              <a:spcAft>
                <a:spcPts val="0"/>
              </a:spcAft>
              <a:buSzPts val="2400"/>
              <a:buNone/>
              <a:defRPr sz="2400"/>
            </a:lvl2pPr>
            <a:lvl3pPr lvl="2" rtl="0" algn="ctr">
              <a:spcBef>
                <a:spcPts val="1600"/>
              </a:spcBef>
              <a:spcAft>
                <a:spcPts val="0"/>
              </a:spcAft>
              <a:buSzPts val="2400"/>
              <a:buNone/>
              <a:defRPr sz="2400"/>
            </a:lvl3pPr>
            <a:lvl4pPr lvl="3" rtl="0" algn="ctr">
              <a:spcBef>
                <a:spcPts val="1600"/>
              </a:spcBef>
              <a:spcAft>
                <a:spcPts val="0"/>
              </a:spcAft>
              <a:buSzPts val="2400"/>
              <a:buNone/>
              <a:defRPr sz="2400"/>
            </a:lvl4pPr>
            <a:lvl5pPr lvl="4" rtl="0" algn="ctr">
              <a:spcBef>
                <a:spcPts val="1600"/>
              </a:spcBef>
              <a:spcAft>
                <a:spcPts val="0"/>
              </a:spcAft>
              <a:buSzPts val="2400"/>
              <a:buNone/>
              <a:defRPr sz="2400"/>
            </a:lvl5pPr>
            <a:lvl6pPr lvl="5" rtl="0" algn="ctr">
              <a:spcBef>
                <a:spcPts val="1600"/>
              </a:spcBef>
              <a:spcAft>
                <a:spcPts val="0"/>
              </a:spcAft>
              <a:buSzPts val="2400"/>
              <a:buNone/>
              <a:defRPr sz="2400"/>
            </a:lvl6pPr>
            <a:lvl7pPr lvl="6" rtl="0" algn="ctr">
              <a:spcBef>
                <a:spcPts val="1600"/>
              </a:spcBef>
              <a:spcAft>
                <a:spcPts val="0"/>
              </a:spcAft>
              <a:buSzPts val="2400"/>
              <a:buNone/>
              <a:defRPr sz="2400"/>
            </a:lvl7pPr>
            <a:lvl8pPr lvl="7" rtl="0" algn="ctr">
              <a:spcBef>
                <a:spcPts val="1600"/>
              </a:spcBef>
              <a:spcAft>
                <a:spcPts val="0"/>
              </a:spcAft>
              <a:buSzPts val="2400"/>
              <a:buNone/>
              <a:defRPr sz="2400"/>
            </a:lvl8pPr>
            <a:lvl9pPr lvl="8" rtl="0" algn="ctr">
              <a:spcBef>
                <a:spcPts val="1600"/>
              </a:spcBef>
              <a:spcAft>
                <a:spcPts val="1600"/>
              </a:spcAft>
              <a:buSzPts val="2400"/>
              <a:buNone/>
              <a:defRPr sz="2400"/>
            </a:lvl9pPr>
          </a:lstStyle>
          <a:p/>
        </p:txBody>
      </p:sp>
      <p:sp>
        <p:nvSpPr>
          <p:cNvPr id="258" name="Google Shape;258;p16"/>
          <p:cNvSpPr/>
          <p:nvPr/>
        </p:nvSpPr>
        <p:spPr>
          <a:xfrm rot="5400000">
            <a:off x="2341731" y="48099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rot="5400000">
            <a:off x="989544" y="47098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rot="-5400000">
            <a:off x="1684906" y="46572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p:nvPr/>
        </p:nvSpPr>
        <p:spPr>
          <a:xfrm rot="5400000">
            <a:off x="333331" y="4075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rot="5400000">
            <a:off x="957006" y="6007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rot="5400000">
            <a:off x="8564894" y="4842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rot="-5400000">
            <a:off x="234781" y="10034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rot="5400000">
            <a:off x="1477081" y="140794"/>
            <a:ext cx="163500" cy="163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6"/>
          <p:cNvSpPr/>
          <p:nvPr/>
        </p:nvSpPr>
        <p:spPr>
          <a:xfrm rot="5400000">
            <a:off x="8233156" y="433776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rot="5400000">
            <a:off x="7390894" y="455883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rot="-5400000">
            <a:off x="8911081" y="355768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6"/>
          <p:cNvSpPr/>
          <p:nvPr/>
        </p:nvSpPr>
        <p:spPr>
          <a:xfrm rot="5400000">
            <a:off x="7296606" y="5209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3">
    <p:spTree>
      <p:nvGrpSpPr>
        <p:cNvPr id="270" name="Shape 270"/>
        <p:cNvGrpSpPr/>
        <p:nvPr/>
      </p:nvGrpSpPr>
      <p:grpSpPr>
        <a:xfrm>
          <a:off x="0" y="0"/>
          <a:ext cx="0" cy="0"/>
          <a:chOff x="0" y="0"/>
          <a:chExt cx="0" cy="0"/>
        </a:xfrm>
      </p:grpSpPr>
      <p:sp>
        <p:nvSpPr>
          <p:cNvPr id="271" name="Google Shape;271;p17"/>
          <p:cNvSpPr txBox="1"/>
          <p:nvPr>
            <p:ph type="title"/>
          </p:nvPr>
        </p:nvSpPr>
        <p:spPr>
          <a:xfrm>
            <a:off x="710000" y="2261338"/>
            <a:ext cx="5319000" cy="822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72" name="Google Shape;272;p17"/>
          <p:cNvSpPr txBox="1"/>
          <p:nvPr>
            <p:ph hasCustomPrompt="1" idx="2" type="title"/>
          </p:nvPr>
        </p:nvSpPr>
        <p:spPr>
          <a:xfrm>
            <a:off x="710000" y="1164675"/>
            <a:ext cx="2932800" cy="978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6000"/>
              <a:buNone/>
              <a:defRPr sz="8000">
                <a:solidFill>
                  <a:schemeClr val="accen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273" name="Google Shape;273;p17"/>
          <p:cNvSpPr txBox="1"/>
          <p:nvPr>
            <p:ph idx="1" type="subTitle"/>
          </p:nvPr>
        </p:nvSpPr>
        <p:spPr>
          <a:xfrm>
            <a:off x="710000" y="3123913"/>
            <a:ext cx="3513300" cy="43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4" name="Google Shape;274;p17"/>
          <p:cNvSpPr/>
          <p:nvPr/>
        </p:nvSpPr>
        <p:spPr>
          <a:xfrm rot="10800000">
            <a:off x="3794725" y="3526224"/>
            <a:ext cx="5269500" cy="161730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flipH="1">
            <a:off x="4079409" y="0"/>
            <a:ext cx="3848746" cy="1015396"/>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7"/>
          <p:cNvSpPr/>
          <p:nvPr/>
        </p:nvSpPr>
        <p:spPr>
          <a:xfrm>
            <a:off x="4805860" y="0"/>
            <a:ext cx="5606452" cy="1388382"/>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7"/>
          <p:cNvSpPr/>
          <p:nvPr/>
        </p:nvSpPr>
        <p:spPr>
          <a:xfrm>
            <a:off x="4898284" y="3305534"/>
            <a:ext cx="4245815" cy="1838051"/>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7"/>
          <p:cNvSpPr/>
          <p:nvPr/>
        </p:nvSpPr>
        <p:spPr>
          <a:xfrm flipH="1">
            <a:off x="5529737" y="3305400"/>
            <a:ext cx="3614274" cy="1837882"/>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7"/>
          <p:cNvSpPr/>
          <p:nvPr/>
        </p:nvSpPr>
        <p:spPr>
          <a:xfrm flipH="1">
            <a:off x="5295901" y="0"/>
            <a:ext cx="3848110" cy="1219360"/>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7"/>
          <p:cNvSpPr/>
          <p:nvPr/>
        </p:nvSpPr>
        <p:spPr>
          <a:xfrm rot="5400000">
            <a:off x="7269506" y="10558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rot="5400000">
            <a:off x="5917319" y="9557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rot="-5400000">
            <a:off x="6612681" y="903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rot="5400000">
            <a:off x="5261106" y="3210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flipH="1" rot="-5400000">
            <a:off x="4341681" y="47533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7"/>
          <p:cNvSpPr/>
          <p:nvPr/>
        </p:nvSpPr>
        <p:spPr>
          <a:xfrm flipH="1" rot="5400000">
            <a:off x="5326056" y="43294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7"/>
          <p:cNvSpPr/>
          <p:nvPr/>
        </p:nvSpPr>
        <p:spPr>
          <a:xfrm flipH="1" rot="-5400000">
            <a:off x="7106006" y="3674706"/>
            <a:ext cx="163500" cy="163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287" name="Shape 287"/>
        <p:cNvGrpSpPr/>
        <p:nvPr/>
      </p:nvGrpSpPr>
      <p:grpSpPr>
        <a:xfrm>
          <a:off x="0" y="0"/>
          <a:ext cx="0" cy="0"/>
          <a:chOff x="0" y="0"/>
          <a:chExt cx="0" cy="0"/>
        </a:xfrm>
      </p:grpSpPr>
      <p:sp>
        <p:nvSpPr>
          <p:cNvPr id="288" name="Google Shape;288;p18"/>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289" name="Google Shape;289;p18"/>
          <p:cNvSpPr txBox="1"/>
          <p:nvPr>
            <p:ph hasCustomPrompt="1" idx="2" type="title"/>
          </p:nvPr>
        </p:nvSpPr>
        <p:spPr>
          <a:xfrm>
            <a:off x="884798" y="1499138"/>
            <a:ext cx="32004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0" name="Google Shape;290;p18"/>
          <p:cNvSpPr txBox="1"/>
          <p:nvPr>
            <p:ph idx="1" type="subTitle"/>
          </p:nvPr>
        </p:nvSpPr>
        <p:spPr>
          <a:xfrm>
            <a:off x="1099425" y="2130913"/>
            <a:ext cx="27711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91" name="Google Shape;291;p18"/>
          <p:cNvSpPr txBox="1"/>
          <p:nvPr>
            <p:ph hasCustomPrompt="1" idx="3" type="title"/>
          </p:nvPr>
        </p:nvSpPr>
        <p:spPr>
          <a:xfrm>
            <a:off x="5058798" y="1499138"/>
            <a:ext cx="32004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2" name="Google Shape;292;p18"/>
          <p:cNvSpPr txBox="1"/>
          <p:nvPr>
            <p:ph idx="4" type="subTitle"/>
          </p:nvPr>
        </p:nvSpPr>
        <p:spPr>
          <a:xfrm>
            <a:off x="5273425" y="2130925"/>
            <a:ext cx="2771100" cy="52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93" name="Google Shape;293;p18"/>
          <p:cNvSpPr txBox="1"/>
          <p:nvPr>
            <p:ph hasCustomPrompt="1" idx="5" type="title"/>
          </p:nvPr>
        </p:nvSpPr>
        <p:spPr>
          <a:xfrm>
            <a:off x="2971798" y="3109475"/>
            <a:ext cx="32004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4" name="Google Shape;294;p18"/>
          <p:cNvSpPr txBox="1"/>
          <p:nvPr>
            <p:ph idx="6" type="subTitle"/>
          </p:nvPr>
        </p:nvSpPr>
        <p:spPr>
          <a:xfrm>
            <a:off x="3186425" y="3740725"/>
            <a:ext cx="2771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95" name="Google Shape;295;p18"/>
          <p:cNvSpPr/>
          <p:nvPr/>
        </p:nvSpPr>
        <p:spPr>
          <a:xfrm flipH="1" rot="10800000">
            <a:off x="6626826" y="3797502"/>
            <a:ext cx="2810674" cy="1198053"/>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flipH="1" rot="10800000">
            <a:off x="6287025" y="4590289"/>
            <a:ext cx="2860647" cy="75161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8"/>
          <p:cNvSpPr/>
          <p:nvPr/>
        </p:nvSpPr>
        <p:spPr>
          <a:xfrm flipH="1">
            <a:off x="6239900" y="47422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flipH="1">
            <a:off x="7868588" y="448408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flipH="1">
            <a:off x="7496815" y="4087142"/>
            <a:ext cx="1990610" cy="1054010"/>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flipH="1">
            <a:off x="8130075" y="40871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p:nvPr/>
        </p:nvSpPr>
        <p:spPr>
          <a:xfrm flipH="1">
            <a:off x="8852338" y="344478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flipH="1">
            <a:off x="-249101" y="82083"/>
            <a:ext cx="2810674" cy="1198053"/>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8"/>
          <p:cNvSpPr/>
          <p:nvPr/>
        </p:nvSpPr>
        <p:spPr>
          <a:xfrm flipH="1">
            <a:off x="40728" y="-264262"/>
            <a:ext cx="2860647" cy="75161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8"/>
          <p:cNvSpPr/>
          <p:nvPr/>
        </p:nvSpPr>
        <p:spPr>
          <a:xfrm flipH="1" rot="10800000">
            <a:off x="1156313" y="4300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8"/>
          <p:cNvSpPr/>
          <p:nvPr/>
        </p:nvSpPr>
        <p:spPr>
          <a:xfrm flipH="1" rot="10800000">
            <a:off x="-299025" y="-63514"/>
            <a:ext cx="1990610" cy="1054010"/>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8"/>
          <p:cNvSpPr/>
          <p:nvPr/>
        </p:nvSpPr>
        <p:spPr>
          <a:xfrm flipH="1" rot="10800000">
            <a:off x="959925" y="89178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8"/>
          <p:cNvSpPr/>
          <p:nvPr/>
        </p:nvSpPr>
        <p:spPr>
          <a:xfrm flipH="1">
            <a:off x="2802975" y="2321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8"/>
          <p:cNvSpPr/>
          <p:nvPr/>
        </p:nvSpPr>
        <p:spPr>
          <a:xfrm flipH="1" rot="10800000">
            <a:off x="172563" y="14693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3">
    <p:spTree>
      <p:nvGrpSpPr>
        <p:cNvPr id="309" name="Shape 309"/>
        <p:cNvGrpSpPr/>
        <p:nvPr/>
      </p:nvGrpSpPr>
      <p:grpSpPr>
        <a:xfrm>
          <a:off x="0" y="0"/>
          <a:ext cx="0" cy="0"/>
          <a:chOff x="0" y="0"/>
          <a:chExt cx="0" cy="0"/>
        </a:xfrm>
      </p:grpSpPr>
      <p:sp>
        <p:nvSpPr>
          <p:cNvPr id="310" name="Google Shape;310;p19"/>
          <p:cNvSpPr txBox="1"/>
          <p:nvPr>
            <p:ph idx="1" type="subTitle"/>
          </p:nvPr>
        </p:nvSpPr>
        <p:spPr>
          <a:xfrm>
            <a:off x="2080050" y="2645675"/>
            <a:ext cx="4069500" cy="6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1" name="Google Shape;311;p19"/>
          <p:cNvSpPr txBox="1"/>
          <p:nvPr>
            <p:ph hasCustomPrompt="1" type="title"/>
          </p:nvPr>
        </p:nvSpPr>
        <p:spPr>
          <a:xfrm>
            <a:off x="2185351" y="2107163"/>
            <a:ext cx="3858900" cy="69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12" name="Google Shape;312;p19"/>
          <p:cNvSpPr txBox="1"/>
          <p:nvPr>
            <p:ph idx="2" type="subTitle"/>
          </p:nvPr>
        </p:nvSpPr>
        <p:spPr>
          <a:xfrm>
            <a:off x="3939875" y="3984725"/>
            <a:ext cx="4209000" cy="6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3" name="Google Shape;313;p19"/>
          <p:cNvSpPr txBox="1"/>
          <p:nvPr>
            <p:ph hasCustomPrompt="1" idx="3" type="title"/>
          </p:nvPr>
        </p:nvSpPr>
        <p:spPr>
          <a:xfrm>
            <a:off x="4114925" y="3446225"/>
            <a:ext cx="3858900" cy="69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14" name="Google Shape;314;p19"/>
          <p:cNvSpPr txBox="1"/>
          <p:nvPr>
            <p:ph idx="4" type="subTitle"/>
          </p:nvPr>
        </p:nvSpPr>
        <p:spPr>
          <a:xfrm>
            <a:off x="150725" y="1306600"/>
            <a:ext cx="4069500" cy="6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5" name="Google Shape;315;p19"/>
          <p:cNvSpPr txBox="1"/>
          <p:nvPr>
            <p:ph hasCustomPrompt="1" idx="5" type="title"/>
          </p:nvPr>
        </p:nvSpPr>
        <p:spPr>
          <a:xfrm>
            <a:off x="256025" y="768100"/>
            <a:ext cx="3858900" cy="69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316" name="Google Shape;316;p19"/>
          <p:cNvSpPr/>
          <p:nvPr/>
        </p:nvSpPr>
        <p:spPr>
          <a:xfrm flipH="1">
            <a:off x="3939631" y="122"/>
            <a:ext cx="5126677" cy="1573214"/>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flipH="1" rot="10800000">
            <a:off x="1272707" y="4105046"/>
            <a:ext cx="3936983" cy="1038600"/>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rot="10800000">
            <a:off x="-1307833" y="3723489"/>
            <a:ext cx="5735030" cy="1420156"/>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flipH="1" rot="10800000">
            <a:off x="5013468" y="40"/>
            <a:ext cx="4130832" cy="1788197"/>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rot="10800000">
            <a:off x="5628780" y="489"/>
            <a:ext cx="3515148" cy="1787878"/>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flipH="1" rot="10800000">
            <a:off x="-10490" y="3895966"/>
            <a:ext cx="3937105" cy="1247680"/>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rot="5400000">
            <a:off x="3159444" y="42484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rot="5400000">
            <a:off x="1528331" y="42649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rot="-5400000">
            <a:off x="2223694" y="42123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rot="5400000">
            <a:off x="872119" y="36301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rot="5400000">
            <a:off x="6821956" y="789581"/>
            <a:ext cx="163500" cy="163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rot="5400000">
            <a:off x="5209844" y="8219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rot="-5400000">
            <a:off x="7250456" y="17882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rot="5400000">
            <a:off x="4382131" y="1221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330" name="Shape 330"/>
        <p:cNvGrpSpPr/>
        <p:nvPr/>
      </p:nvGrpSpPr>
      <p:grpSpPr>
        <a:xfrm>
          <a:off x="0" y="0"/>
          <a:ext cx="0" cy="0"/>
          <a:chOff x="0" y="0"/>
          <a:chExt cx="0" cy="0"/>
        </a:xfrm>
      </p:grpSpPr>
      <p:sp>
        <p:nvSpPr>
          <p:cNvPr id="331" name="Google Shape;331;p20"/>
          <p:cNvSpPr txBox="1"/>
          <p:nvPr>
            <p:ph type="title"/>
          </p:nvPr>
        </p:nvSpPr>
        <p:spPr>
          <a:xfrm>
            <a:off x="2129125" y="363275"/>
            <a:ext cx="4885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32" name="Google Shape;332;p20"/>
          <p:cNvSpPr/>
          <p:nvPr/>
        </p:nvSpPr>
        <p:spPr>
          <a:xfrm flipH="1">
            <a:off x="-141518" y="-118290"/>
            <a:ext cx="3204343" cy="1651139"/>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flipH="1" rot="10800000">
            <a:off x="-241297" y="-72669"/>
            <a:ext cx="2420522" cy="1034218"/>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rot="-10484947">
            <a:off x="-697915" y="-411807"/>
            <a:ext cx="1843431" cy="8692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flipH="1" rot="10800000">
            <a:off x="1759263" y="45824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flipH="1" rot="10800000">
            <a:off x="869351" y="69715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flipH="1" rot="10800000">
            <a:off x="91151" y="126233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
          <p:cNvSpPr txBox="1"/>
          <p:nvPr>
            <p:ph type="title"/>
          </p:nvPr>
        </p:nvSpPr>
        <p:spPr>
          <a:xfrm>
            <a:off x="1912475" y="2261338"/>
            <a:ext cx="5319000" cy="82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8" name="Google Shape;28;p3"/>
          <p:cNvSpPr txBox="1"/>
          <p:nvPr>
            <p:ph hasCustomPrompt="1" idx="2" type="title"/>
          </p:nvPr>
        </p:nvSpPr>
        <p:spPr>
          <a:xfrm>
            <a:off x="3105600" y="1164675"/>
            <a:ext cx="29328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solidFill>
                  <a:schemeClr val="accen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29" name="Google Shape;29;p3"/>
          <p:cNvSpPr txBox="1"/>
          <p:nvPr>
            <p:ph idx="1" type="subTitle"/>
          </p:nvPr>
        </p:nvSpPr>
        <p:spPr>
          <a:xfrm>
            <a:off x="2815400" y="3123913"/>
            <a:ext cx="3513300" cy="43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 name="Google Shape;30;p3"/>
          <p:cNvSpPr/>
          <p:nvPr/>
        </p:nvSpPr>
        <p:spPr>
          <a:xfrm rot="10800000">
            <a:off x="-260192" y="3285293"/>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rot="10800000">
            <a:off x="158481" y="4429982"/>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699725" y="46636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811013" y="438261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32175" y="3703451"/>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1232025" y="40170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8888" y="300753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5365175" y="166613"/>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874550" y="-333462"/>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10800000">
            <a:off x="5365175" y="41931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rot="10800000">
            <a:off x="7188788" y="63557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rot="10800000">
            <a:off x="6621274" y="-43579"/>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rot="10800000">
            <a:off x="7832875" y="106596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rot="10800000">
            <a:off x="8890913" y="20106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338" name="Shape 338"/>
        <p:cNvGrpSpPr/>
        <p:nvPr/>
      </p:nvGrpSpPr>
      <p:grpSpPr>
        <a:xfrm>
          <a:off x="0" y="0"/>
          <a:ext cx="0" cy="0"/>
          <a:chOff x="0" y="0"/>
          <a:chExt cx="0" cy="0"/>
        </a:xfrm>
      </p:grpSpPr>
      <p:sp>
        <p:nvSpPr>
          <p:cNvPr id="339" name="Google Shape;339;p21"/>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40" name="Google Shape;340;p21"/>
          <p:cNvSpPr/>
          <p:nvPr/>
        </p:nvSpPr>
        <p:spPr>
          <a:xfrm rot="1518785">
            <a:off x="6954573" y="116866"/>
            <a:ext cx="2228124" cy="918929"/>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rot="1519228">
            <a:off x="6010314" y="-585860"/>
            <a:ext cx="3782980" cy="1428824"/>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flipH="1" rot="1518617">
            <a:off x="6004813" y="-503115"/>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rot="-5400000">
            <a:off x="6589131" y="1652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rot="-5400000">
            <a:off x="8006419" y="3300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rot="5400000">
            <a:off x="7311056" y="3827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rot="-5400000">
            <a:off x="8597531" y="9000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347" name="Shape 347"/>
        <p:cNvGrpSpPr/>
        <p:nvPr/>
      </p:nvGrpSpPr>
      <p:grpSpPr>
        <a:xfrm>
          <a:off x="0" y="0"/>
          <a:ext cx="0" cy="0"/>
          <a:chOff x="0" y="0"/>
          <a:chExt cx="0" cy="0"/>
        </a:xfrm>
      </p:grpSpPr>
      <p:sp>
        <p:nvSpPr>
          <p:cNvPr id="348" name="Google Shape;348;p22"/>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49" name="Google Shape;349;p22"/>
          <p:cNvSpPr/>
          <p:nvPr/>
        </p:nvSpPr>
        <p:spPr>
          <a:xfrm>
            <a:off x="59995" y="104"/>
            <a:ext cx="3198939" cy="98175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rot="10800000">
            <a:off x="11674" y="-160"/>
            <a:ext cx="2577485" cy="1116125"/>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flipH="1" rot="10800000">
            <a:off x="11556" y="278"/>
            <a:ext cx="2193727" cy="1115769"/>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flipH="1" rot="5400000">
            <a:off x="3258931" y="1997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flipH="1" rot="5400000">
            <a:off x="1272669" y="4446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flipH="1" rot="5400000">
            <a:off x="376506" y="13584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355" name="Shape 355"/>
        <p:cNvGrpSpPr/>
        <p:nvPr/>
      </p:nvGrpSpPr>
      <p:grpSpPr>
        <a:xfrm>
          <a:off x="0" y="0"/>
          <a:ext cx="0" cy="0"/>
          <a:chOff x="0" y="0"/>
          <a:chExt cx="0" cy="0"/>
        </a:xfrm>
      </p:grpSpPr>
      <p:sp>
        <p:nvSpPr>
          <p:cNvPr id="356" name="Google Shape;356;p23"/>
          <p:cNvSpPr txBox="1"/>
          <p:nvPr>
            <p:ph type="title"/>
          </p:nvPr>
        </p:nvSpPr>
        <p:spPr>
          <a:xfrm>
            <a:off x="710525" y="1974875"/>
            <a:ext cx="2073600" cy="1193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7" name="Google Shape;357;p23"/>
          <p:cNvSpPr/>
          <p:nvPr/>
        </p:nvSpPr>
        <p:spPr>
          <a:xfrm rot="5400000">
            <a:off x="6103527" y="2087160"/>
            <a:ext cx="5127422" cy="953525"/>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3"/>
          <p:cNvSpPr/>
          <p:nvPr/>
        </p:nvSpPr>
        <p:spPr>
          <a:xfrm rot="5400000">
            <a:off x="6173920" y="2173333"/>
            <a:ext cx="5143202" cy="796959"/>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3"/>
          <p:cNvSpPr/>
          <p:nvPr/>
        </p:nvSpPr>
        <p:spPr>
          <a:xfrm flipH="1" rot="5400000">
            <a:off x="6143644" y="2143144"/>
            <a:ext cx="5143337" cy="857374"/>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rot="10800000">
            <a:off x="8190469" y="29254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rot="10800000">
            <a:off x="8438581" y="180910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8223019" y="45065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3"/>
          <p:cNvSpPr/>
          <p:nvPr/>
        </p:nvSpPr>
        <p:spPr>
          <a:xfrm rot="10800000">
            <a:off x="8093069" y="35756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2">
    <p:spTree>
      <p:nvGrpSpPr>
        <p:cNvPr id="364" name="Shape 364"/>
        <p:cNvGrpSpPr/>
        <p:nvPr/>
      </p:nvGrpSpPr>
      <p:grpSpPr>
        <a:xfrm>
          <a:off x="0" y="0"/>
          <a:ext cx="0" cy="0"/>
          <a:chOff x="0" y="0"/>
          <a:chExt cx="0" cy="0"/>
        </a:xfrm>
      </p:grpSpPr>
      <p:sp>
        <p:nvSpPr>
          <p:cNvPr id="365" name="Google Shape;365;p24"/>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66" name="Google Shape;366;p24"/>
          <p:cNvSpPr/>
          <p:nvPr/>
        </p:nvSpPr>
        <p:spPr>
          <a:xfrm flipH="1" rot="-3280717">
            <a:off x="7781743" y="3792720"/>
            <a:ext cx="2443146" cy="939983"/>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rot="-4712503">
            <a:off x="7628681" y="3954489"/>
            <a:ext cx="3153935" cy="1121083"/>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flipH="1" rot="-4136030">
            <a:off x="7516847" y="3617988"/>
            <a:ext cx="3605675" cy="1194680"/>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rot="1958429">
            <a:off x="8794263" y="2889380"/>
            <a:ext cx="163525" cy="163525"/>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rot="-8839666">
            <a:off x="8871845" y="3947370"/>
            <a:ext cx="98364" cy="9861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rot="1958429">
            <a:off x="8441203" y="4487431"/>
            <a:ext cx="163525" cy="163525"/>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7">
    <p:spTree>
      <p:nvGrpSpPr>
        <p:cNvPr id="372" name="Shape 372"/>
        <p:cNvGrpSpPr/>
        <p:nvPr/>
      </p:nvGrpSpPr>
      <p:grpSpPr>
        <a:xfrm>
          <a:off x="0" y="0"/>
          <a:ext cx="0" cy="0"/>
          <a:chOff x="0" y="0"/>
          <a:chExt cx="0" cy="0"/>
        </a:xfrm>
      </p:grpSpPr>
      <p:sp>
        <p:nvSpPr>
          <p:cNvPr id="373" name="Google Shape;373;p25"/>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74" name="Google Shape;374;p25"/>
          <p:cNvSpPr/>
          <p:nvPr/>
        </p:nvSpPr>
        <p:spPr>
          <a:xfrm rot="10800000">
            <a:off x="7300975" y="63548"/>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flipH="1" rot="-9367883">
            <a:off x="6856721" y="-338129"/>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rot="-9944222">
            <a:off x="6941636" y="-294729"/>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5400000">
            <a:off x="8826706" y="15332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rot="5400000">
            <a:off x="6850244" y="1118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rot="-5400000">
            <a:off x="8001331" y="713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8">
    <p:spTree>
      <p:nvGrpSpPr>
        <p:cNvPr id="380" name="Shape 380"/>
        <p:cNvGrpSpPr/>
        <p:nvPr/>
      </p:nvGrpSpPr>
      <p:grpSpPr>
        <a:xfrm>
          <a:off x="0" y="0"/>
          <a:ext cx="0" cy="0"/>
          <a:chOff x="0" y="0"/>
          <a:chExt cx="0" cy="0"/>
        </a:xfrm>
      </p:grpSpPr>
      <p:sp>
        <p:nvSpPr>
          <p:cNvPr id="381" name="Google Shape;381;p26"/>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82" name="Google Shape;382;p26"/>
          <p:cNvSpPr/>
          <p:nvPr/>
        </p:nvSpPr>
        <p:spPr>
          <a:xfrm flipH="1" rot="10800000">
            <a:off x="-1381510" y="29851"/>
            <a:ext cx="3370532"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rot="9732937">
            <a:off x="-1662691" y="-411848"/>
            <a:ext cx="4178350" cy="1201199"/>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
          <p:cNvSpPr/>
          <p:nvPr/>
        </p:nvSpPr>
        <p:spPr>
          <a:xfrm flipH="1" rot="10173584">
            <a:off x="-2452873" y="-344563"/>
            <a:ext cx="4901831" cy="1227025"/>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6"/>
          <p:cNvSpPr/>
          <p:nvPr/>
        </p:nvSpPr>
        <p:spPr>
          <a:xfrm flipH="1" rot="5400000">
            <a:off x="2728806" y="598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6"/>
          <p:cNvSpPr/>
          <p:nvPr/>
        </p:nvSpPr>
        <p:spPr>
          <a:xfrm flipH="1" rot="5400000">
            <a:off x="1104144" y="6002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6"/>
          <p:cNvSpPr/>
          <p:nvPr/>
        </p:nvSpPr>
        <p:spPr>
          <a:xfrm flipH="1" rot="5400000">
            <a:off x="306356" y="10011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4">
    <p:spTree>
      <p:nvGrpSpPr>
        <p:cNvPr id="388" name="Shape 388"/>
        <p:cNvGrpSpPr/>
        <p:nvPr/>
      </p:nvGrpSpPr>
      <p:grpSpPr>
        <a:xfrm>
          <a:off x="0" y="0"/>
          <a:ext cx="0" cy="0"/>
          <a:chOff x="0" y="0"/>
          <a:chExt cx="0" cy="0"/>
        </a:xfrm>
      </p:grpSpPr>
      <p:sp>
        <p:nvSpPr>
          <p:cNvPr id="389" name="Google Shape;389;p27"/>
          <p:cNvSpPr/>
          <p:nvPr/>
        </p:nvSpPr>
        <p:spPr>
          <a:xfrm rot="10800000">
            <a:off x="28128" y="4556975"/>
            <a:ext cx="9115826" cy="630425"/>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rot="10800000">
            <a:off x="264" y="4660381"/>
            <a:ext cx="9143690" cy="527019"/>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7"/>
          <p:cNvSpPr/>
          <p:nvPr/>
        </p:nvSpPr>
        <p:spPr>
          <a:xfrm flipH="1" rot="10800000">
            <a:off x="0" y="4620366"/>
            <a:ext cx="9144078" cy="567034"/>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7"/>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Open Sans"/>
                <a:ea typeface="Open Sans"/>
                <a:cs typeface="Open Sans"/>
                <a:sym typeface="Open Sans"/>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393" name="Google Shape;393;p27"/>
          <p:cNvSpPr/>
          <p:nvPr/>
        </p:nvSpPr>
        <p:spPr>
          <a:xfrm rot="5400000">
            <a:off x="5105631" y="45384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rot="5400000">
            <a:off x="2614144" y="45708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7"/>
          <p:cNvSpPr/>
          <p:nvPr/>
        </p:nvSpPr>
        <p:spPr>
          <a:xfrm rot="-5400000">
            <a:off x="8149681" y="44399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7"/>
          <p:cNvSpPr/>
          <p:nvPr/>
        </p:nvSpPr>
        <p:spPr>
          <a:xfrm rot="5400000">
            <a:off x="171556" y="46540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30">
    <p:spTree>
      <p:nvGrpSpPr>
        <p:cNvPr id="397" name="Shape 397"/>
        <p:cNvGrpSpPr/>
        <p:nvPr/>
      </p:nvGrpSpPr>
      <p:grpSpPr>
        <a:xfrm>
          <a:off x="0" y="0"/>
          <a:ext cx="0" cy="0"/>
          <a:chOff x="0" y="0"/>
          <a:chExt cx="0" cy="0"/>
        </a:xfrm>
      </p:grpSpPr>
      <p:sp>
        <p:nvSpPr>
          <p:cNvPr id="398" name="Google Shape;398;p28"/>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399" name="Google Shape;399;p28"/>
          <p:cNvSpPr/>
          <p:nvPr/>
        </p:nvSpPr>
        <p:spPr>
          <a:xfrm flipH="1">
            <a:off x="6742285" y="4150269"/>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rot="-1432117">
            <a:off x="6298030" y="4370786"/>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flipH="1" rot="-855778">
            <a:off x="6382945" y="4253784"/>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rot="3639566">
            <a:off x="8848749" y="3810222"/>
            <a:ext cx="163469" cy="163469"/>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rot="3637394">
            <a:off x="7609045" y="4405221"/>
            <a:ext cx="98461" cy="9872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rot="-7162606">
            <a:off x="8189482" y="4018840"/>
            <a:ext cx="98461" cy="9872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rot="3639566">
            <a:off x="6737804" y="4153075"/>
            <a:ext cx="163469" cy="163469"/>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31">
    <p:spTree>
      <p:nvGrpSpPr>
        <p:cNvPr id="406" name="Shape 406"/>
        <p:cNvGrpSpPr/>
        <p:nvPr/>
      </p:nvGrpSpPr>
      <p:grpSpPr>
        <a:xfrm>
          <a:off x="0" y="0"/>
          <a:ext cx="0" cy="0"/>
          <a:chOff x="0" y="0"/>
          <a:chExt cx="0" cy="0"/>
        </a:xfrm>
      </p:grpSpPr>
      <p:sp>
        <p:nvSpPr>
          <p:cNvPr id="407" name="Google Shape;407;p29"/>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08" name="Google Shape;408;p29"/>
          <p:cNvSpPr/>
          <p:nvPr/>
        </p:nvSpPr>
        <p:spPr>
          <a:xfrm rot="10800000">
            <a:off x="-1079229" y="4069511"/>
            <a:ext cx="4337666" cy="1074138"/>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flipH="1" rot="10800000">
            <a:off x="-97988" y="4199995"/>
            <a:ext cx="2978019" cy="943653"/>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rot="5400000">
            <a:off x="2548406" y="4675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rot="5400000">
            <a:off x="1196219" y="45750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rot="-5400000">
            <a:off x="1891581" y="45223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34">
    <p:spTree>
      <p:nvGrpSpPr>
        <p:cNvPr id="413" name="Shape 413"/>
        <p:cNvGrpSpPr/>
        <p:nvPr/>
      </p:nvGrpSpPr>
      <p:grpSpPr>
        <a:xfrm>
          <a:off x="0" y="0"/>
          <a:ext cx="0" cy="0"/>
          <a:chOff x="0" y="0"/>
          <a:chExt cx="0" cy="0"/>
        </a:xfrm>
      </p:grpSpPr>
      <p:sp>
        <p:nvSpPr>
          <p:cNvPr id="414" name="Google Shape;414;p30"/>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15" name="Google Shape;415;p30"/>
          <p:cNvSpPr/>
          <p:nvPr/>
        </p:nvSpPr>
        <p:spPr>
          <a:xfrm flipH="1" rot="-5911893">
            <a:off x="-870825" y="-757650"/>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flipH="1" rot="-515846">
            <a:off x="-2829770" y="-321140"/>
            <a:ext cx="4858752" cy="984749"/>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flipH="1">
            <a:off x="-2852836" y="-312190"/>
            <a:ext cx="4906095"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rot="10800000">
            <a:off x="7544677" y="63541"/>
            <a:ext cx="3370532"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flipH="1" rot="-9732937">
            <a:off x="6592039" y="-378158"/>
            <a:ext cx="4178350" cy="1201199"/>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rot="-10173584">
            <a:off x="7084740" y="-310873"/>
            <a:ext cx="4901831" cy="1227025"/>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rot="5400000">
            <a:off x="8509906" y="10035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rot="5400000">
            <a:off x="6823844" y="1218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rot="-5400000">
            <a:off x="365881" y="6002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rot="5400000">
            <a:off x="1715256" y="18014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4"/>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6" name="Google Shape;46;p4"/>
          <p:cNvSpPr txBox="1"/>
          <p:nvPr>
            <p:ph idx="1" type="body"/>
          </p:nvPr>
        </p:nvSpPr>
        <p:spPr>
          <a:xfrm>
            <a:off x="718675" y="1028700"/>
            <a:ext cx="7706400" cy="35748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Font typeface="Anaheim"/>
              <a:buAutoNum type="arabicPeriod"/>
              <a:defRPr sz="1200"/>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grpSp>
        <p:nvGrpSpPr>
          <p:cNvPr id="47" name="Google Shape;47;p4"/>
          <p:cNvGrpSpPr/>
          <p:nvPr/>
        </p:nvGrpSpPr>
        <p:grpSpPr>
          <a:xfrm flipH="1">
            <a:off x="-129749" y="-116300"/>
            <a:ext cx="2684034" cy="1738163"/>
            <a:chOff x="6654501" y="-116300"/>
            <a:chExt cx="2684034" cy="1738163"/>
          </a:xfrm>
        </p:grpSpPr>
        <p:sp>
          <p:nvSpPr>
            <p:cNvPr id="48" name="Google Shape;48;p4"/>
            <p:cNvSpPr/>
            <p:nvPr/>
          </p:nvSpPr>
          <p:spPr>
            <a:xfrm>
              <a:off x="6654501" y="-116300"/>
              <a:ext cx="2684034" cy="1535681"/>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flipH="1" rot="5400000">
              <a:off x="8050932" y="-354518"/>
              <a:ext cx="808131" cy="1493289"/>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10800000">
              <a:off x="7613850" y="-116300"/>
              <a:ext cx="1724676" cy="736904"/>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7365463" y="10703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8469625" y="77528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8942775" y="1523163"/>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4"/>
          <p:cNvGrpSpPr/>
          <p:nvPr/>
        </p:nvGrpSpPr>
        <p:grpSpPr>
          <a:xfrm>
            <a:off x="6806901" y="-116300"/>
            <a:ext cx="2684034" cy="1738163"/>
            <a:chOff x="6654501" y="-116300"/>
            <a:chExt cx="2684034" cy="1738163"/>
          </a:xfrm>
        </p:grpSpPr>
        <p:sp>
          <p:nvSpPr>
            <p:cNvPr id="55" name="Google Shape;55;p4"/>
            <p:cNvSpPr/>
            <p:nvPr/>
          </p:nvSpPr>
          <p:spPr>
            <a:xfrm>
              <a:off x="6654501" y="-116300"/>
              <a:ext cx="2684034" cy="1535681"/>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rot="5400000">
              <a:off x="8050932" y="-354518"/>
              <a:ext cx="808131" cy="1493289"/>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rot="10800000">
              <a:off x="7613850" y="-116300"/>
              <a:ext cx="1724676" cy="736904"/>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7365463" y="10703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8469625" y="77528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8942775" y="1523163"/>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38">
    <p:spTree>
      <p:nvGrpSpPr>
        <p:cNvPr id="425" name="Shape 425"/>
        <p:cNvGrpSpPr/>
        <p:nvPr/>
      </p:nvGrpSpPr>
      <p:grpSpPr>
        <a:xfrm>
          <a:off x="0" y="0"/>
          <a:ext cx="0" cy="0"/>
          <a:chOff x="0" y="0"/>
          <a:chExt cx="0" cy="0"/>
        </a:xfrm>
      </p:grpSpPr>
      <p:sp>
        <p:nvSpPr>
          <p:cNvPr id="426" name="Google Shape;426;p31"/>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27" name="Google Shape;427;p31"/>
          <p:cNvSpPr/>
          <p:nvPr/>
        </p:nvSpPr>
        <p:spPr>
          <a:xfrm flipH="1" rot="10800000">
            <a:off x="-614789" y="79410"/>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rot="9367883">
            <a:off x="-881240" y="-322266"/>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flipH="1" rot="9944222">
            <a:off x="-1417570" y="-278867"/>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rot="5772639">
            <a:off x="8598824" y="-560579"/>
            <a:ext cx="1671004" cy="1597787"/>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rot="706905">
            <a:off x="7020027" y="-335675"/>
            <a:ext cx="3557278" cy="966682"/>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7020070" y="-335758"/>
            <a:ext cx="3556654"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rot="5400000">
            <a:off x="1088106" y="6917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rot="5400000">
            <a:off x="7730244" y="4383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rot="-5400000">
            <a:off x="400881" y="724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rot="5400000">
            <a:off x="6958806" y="1997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39">
    <p:spTree>
      <p:nvGrpSpPr>
        <p:cNvPr id="437" name="Shape 437"/>
        <p:cNvGrpSpPr/>
        <p:nvPr/>
      </p:nvGrpSpPr>
      <p:grpSpPr>
        <a:xfrm>
          <a:off x="0" y="0"/>
          <a:ext cx="0" cy="0"/>
          <a:chOff x="0" y="0"/>
          <a:chExt cx="0" cy="0"/>
        </a:xfrm>
      </p:grpSpPr>
      <p:sp>
        <p:nvSpPr>
          <p:cNvPr id="438" name="Google Shape;438;p32"/>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39" name="Google Shape;439;p32"/>
          <p:cNvSpPr/>
          <p:nvPr/>
        </p:nvSpPr>
        <p:spPr>
          <a:xfrm rot="5772639">
            <a:off x="8598824" y="-560579"/>
            <a:ext cx="1671004" cy="1597787"/>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rot="706905">
            <a:off x="7020027" y="-335675"/>
            <a:ext cx="3557278" cy="966682"/>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7020070" y="-335758"/>
            <a:ext cx="3556654"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rot="5400000">
            <a:off x="-693662" y="2761041"/>
            <a:ext cx="2443246" cy="56873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flipH="1" rot="5399497">
            <a:off x="-1918147" y="1922604"/>
            <a:ext cx="4515337" cy="678344"/>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rot="5400440">
            <a:off x="-2219066" y="2210242"/>
            <a:ext cx="5161707" cy="722922"/>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flipH="1">
            <a:off x="6742285" y="4150269"/>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rot="-1432117">
            <a:off x="6298030" y="4370786"/>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flipH="1" rot="-855778">
            <a:off x="6382945" y="4253784"/>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1089719" y="36326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478769" y="311620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rot="10800000">
            <a:off x="625181" y="14105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812319" y="465121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rot="5400000">
            <a:off x="8776881" y="38280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rot="5400000">
            <a:off x="6958944" y="1889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rot="-5400000">
            <a:off x="7277406" y="43377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rot="5400000">
            <a:off x="8513881" y="8568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4">
  <p:cSld name="CUSTOM_44">
    <p:spTree>
      <p:nvGrpSpPr>
        <p:cNvPr id="456" name="Shape 456"/>
        <p:cNvGrpSpPr/>
        <p:nvPr/>
      </p:nvGrpSpPr>
      <p:grpSpPr>
        <a:xfrm>
          <a:off x="0" y="0"/>
          <a:ext cx="0" cy="0"/>
          <a:chOff x="0" y="0"/>
          <a:chExt cx="0" cy="0"/>
        </a:xfrm>
      </p:grpSpPr>
      <p:sp>
        <p:nvSpPr>
          <p:cNvPr id="457" name="Google Shape;457;p33"/>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58" name="Google Shape;458;p33"/>
          <p:cNvSpPr/>
          <p:nvPr/>
        </p:nvSpPr>
        <p:spPr>
          <a:xfrm rot="10800000">
            <a:off x="4827336" y="4320028"/>
            <a:ext cx="3936983" cy="1153922"/>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flipH="1" rot="10800000">
            <a:off x="5609830" y="3895999"/>
            <a:ext cx="5735030" cy="1577952"/>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rot="10800000">
            <a:off x="6110409" y="4087929"/>
            <a:ext cx="3937105" cy="1386022"/>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rot="3210522">
            <a:off x="8828071" y="3601255"/>
            <a:ext cx="163444" cy="16344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rot="3212945">
            <a:off x="7223745" y="4593605"/>
            <a:ext cx="98463" cy="9864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rot="-7587055">
            <a:off x="7969056" y="4201692"/>
            <a:ext cx="98463" cy="9864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rot="3210522">
            <a:off x="5603511" y="4603257"/>
            <a:ext cx="163444" cy="16344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5">
  <p:cSld name="CUSTOM_45">
    <p:spTree>
      <p:nvGrpSpPr>
        <p:cNvPr id="465" name="Shape 465"/>
        <p:cNvGrpSpPr/>
        <p:nvPr/>
      </p:nvGrpSpPr>
      <p:grpSpPr>
        <a:xfrm>
          <a:off x="0" y="0"/>
          <a:ext cx="0" cy="0"/>
          <a:chOff x="0" y="0"/>
          <a:chExt cx="0" cy="0"/>
        </a:xfrm>
      </p:grpSpPr>
      <p:sp>
        <p:nvSpPr>
          <p:cNvPr id="466" name="Google Shape;466;p34"/>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67" name="Google Shape;467;p34"/>
          <p:cNvSpPr/>
          <p:nvPr/>
        </p:nvSpPr>
        <p:spPr>
          <a:xfrm>
            <a:off x="-175093" y="-11"/>
            <a:ext cx="3936983" cy="1038600"/>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flipH="1">
            <a:off x="-2755633" y="-11"/>
            <a:ext cx="5735030" cy="1420156"/>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1458290" y="-11"/>
            <a:ext cx="3937105" cy="1247680"/>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flipH="1" rot="5400000">
            <a:off x="4202856" y="1247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flipH="1" rot="5400000">
            <a:off x="902469" y="8019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flipH="1" rot="-5400000">
            <a:off x="1597831" y="8545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flipH="1" rot="5400000">
            <a:off x="246256" y="13719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6">
  <p:cSld name="CUSTOM_47">
    <p:spTree>
      <p:nvGrpSpPr>
        <p:cNvPr id="474" name="Shape 474"/>
        <p:cNvGrpSpPr/>
        <p:nvPr/>
      </p:nvGrpSpPr>
      <p:grpSpPr>
        <a:xfrm>
          <a:off x="0" y="0"/>
          <a:ext cx="0" cy="0"/>
          <a:chOff x="0" y="0"/>
          <a:chExt cx="0" cy="0"/>
        </a:xfrm>
      </p:grpSpPr>
      <p:sp>
        <p:nvSpPr>
          <p:cNvPr id="475" name="Google Shape;475;p35"/>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76" name="Google Shape;476;p35"/>
          <p:cNvSpPr/>
          <p:nvPr/>
        </p:nvSpPr>
        <p:spPr>
          <a:xfrm flipH="1">
            <a:off x="6742285" y="4150269"/>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rot="-1432117">
            <a:off x="6298030" y="4370786"/>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flipH="1" rot="-855778">
            <a:off x="6382945" y="4253784"/>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rot="3043967">
            <a:off x="8461110" y="3707189"/>
            <a:ext cx="163523" cy="163523"/>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rot="3041162">
            <a:off x="7337669" y="4513351"/>
            <a:ext cx="98490" cy="9872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rot="-7758838">
            <a:off x="7842708" y="4032580"/>
            <a:ext cx="98490" cy="9872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rot="3043967">
            <a:off x="6441045" y="4409310"/>
            <a:ext cx="163523" cy="163523"/>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7">
  <p:cSld name="CUSTOM_48">
    <p:spTree>
      <p:nvGrpSpPr>
        <p:cNvPr id="483" name="Shape 483"/>
        <p:cNvGrpSpPr/>
        <p:nvPr/>
      </p:nvGrpSpPr>
      <p:grpSpPr>
        <a:xfrm>
          <a:off x="0" y="0"/>
          <a:ext cx="0" cy="0"/>
          <a:chOff x="0" y="0"/>
          <a:chExt cx="0" cy="0"/>
        </a:xfrm>
      </p:grpSpPr>
      <p:sp>
        <p:nvSpPr>
          <p:cNvPr id="484" name="Google Shape;484;p36"/>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485" name="Google Shape;485;p36"/>
          <p:cNvSpPr/>
          <p:nvPr/>
        </p:nvSpPr>
        <p:spPr>
          <a:xfrm rot="10800000">
            <a:off x="-1079229" y="4069511"/>
            <a:ext cx="4337666" cy="1074138"/>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flipH="1" rot="10800000">
            <a:off x="-97988" y="4199995"/>
            <a:ext cx="2978019" cy="943653"/>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rot="5400000">
            <a:off x="3391556" y="48975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rot="-5400000">
            <a:off x="1730281" y="43403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rot="5400000">
            <a:off x="628131" y="34481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21">
    <p:spTree>
      <p:nvGrpSpPr>
        <p:cNvPr id="490" name="Shape 490"/>
        <p:cNvGrpSpPr/>
        <p:nvPr/>
      </p:nvGrpSpPr>
      <p:grpSpPr>
        <a:xfrm>
          <a:off x="0" y="0"/>
          <a:ext cx="0" cy="0"/>
          <a:chOff x="0" y="0"/>
          <a:chExt cx="0" cy="0"/>
        </a:xfrm>
      </p:grpSpPr>
      <p:sp>
        <p:nvSpPr>
          <p:cNvPr id="491" name="Google Shape;491;p37"/>
          <p:cNvSpPr/>
          <p:nvPr/>
        </p:nvSpPr>
        <p:spPr>
          <a:xfrm rot="10800000">
            <a:off x="7575354" y="63632"/>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flipH="1" rot="-9367883">
            <a:off x="7131099" y="-338044"/>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rot="-9944222">
            <a:off x="7216014" y="-294645"/>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txBox="1"/>
          <p:nvPr>
            <p:ph idx="1" type="body"/>
          </p:nvPr>
        </p:nvSpPr>
        <p:spPr>
          <a:xfrm>
            <a:off x="718675" y="3658150"/>
            <a:ext cx="3411600" cy="904200"/>
          </a:xfrm>
          <a:prstGeom prst="rect">
            <a:avLst/>
          </a:prstGeom>
        </p:spPr>
        <p:txBody>
          <a:bodyPr anchorCtr="0" anchor="ctr" bIns="91425" lIns="91425" spcFirstLastPara="1" rIns="91425" wrap="square" tIns="91425">
            <a:noAutofit/>
          </a:bodyPr>
          <a:lstStyle>
            <a:lvl1pPr indent="-342900" lvl="0" marL="457200" rtl="0">
              <a:lnSpc>
                <a:spcPct val="100000"/>
              </a:lnSpc>
              <a:spcBef>
                <a:spcPts val="0"/>
              </a:spcBef>
              <a:spcAft>
                <a:spcPts val="0"/>
              </a:spcAft>
              <a:buSzPts val="1800"/>
              <a:buChar char="●"/>
              <a:defRPr b="1" sz="3000">
                <a:solidFill>
                  <a:schemeClr val="lt1"/>
                </a:solidFill>
                <a:latin typeface="Josefin Sans"/>
                <a:ea typeface="Josefin Sans"/>
                <a:cs typeface="Josefin Sans"/>
                <a:sym typeface="Josefin Sans"/>
              </a:defRPr>
            </a:lvl1pPr>
            <a:lvl2pPr indent="-317500" lvl="1" marL="9144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2pPr>
            <a:lvl3pPr indent="-317500" lvl="2" marL="13716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3pPr>
            <a:lvl4pPr indent="-317500" lvl="3" marL="18288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4pPr>
            <a:lvl5pPr indent="-317500" lvl="4" marL="22860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5pPr>
            <a:lvl6pPr indent="-317500" lvl="5" marL="27432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6pPr>
            <a:lvl7pPr indent="-317500" lvl="6" marL="32004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7pPr>
            <a:lvl8pPr indent="-317500" lvl="7" marL="36576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8pPr>
            <a:lvl9pPr indent="-317500" lvl="8" marL="4114800" rtl="0">
              <a:lnSpc>
                <a:spcPct val="100000"/>
              </a:lnSpc>
              <a:spcBef>
                <a:spcPts val="0"/>
              </a:spcBef>
              <a:spcAft>
                <a:spcPts val="0"/>
              </a:spcAft>
              <a:buSzPts val="1400"/>
              <a:buChar char="■"/>
              <a:defRPr b="1" sz="3000">
                <a:solidFill>
                  <a:schemeClr val="dk1"/>
                </a:solidFill>
                <a:latin typeface="Josefin Sans"/>
                <a:ea typeface="Josefin Sans"/>
                <a:cs typeface="Josefin Sans"/>
                <a:sym typeface="Josefin Sans"/>
              </a:defRPr>
            </a:lvl9pPr>
          </a:lstStyle>
          <a:p/>
        </p:txBody>
      </p:sp>
      <p:sp>
        <p:nvSpPr>
          <p:cNvPr id="495" name="Google Shape;495;p37"/>
          <p:cNvSpPr/>
          <p:nvPr/>
        </p:nvSpPr>
        <p:spPr>
          <a:xfrm rot="5400000">
            <a:off x="8853656" y="8192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rot="5400000">
            <a:off x="7501469" y="71923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rot="-5400000">
            <a:off x="8196831" y="66660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rot="5400000">
            <a:off x="6845256" y="8446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40">
    <p:spTree>
      <p:nvGrpSpPr>
        <p:cNvPr id="499" name="Shape 499"/>
        <p:cNvGrpSpPr/>
        <p:nvPr/>
      </p:nvGrpSpPr>
      <p:grpSpPr>
        <a:xfrm>
          <a:off x="0" y="0"/>
          <a:ext cx="0" cy="0"/>
          <a:chOff x="0" y="0"/>
          <a:chExt cx="0" cy="0"/>
        </a:xfrm>
      </p:grpSpPr>
      <p:sp>
        <p:nvSpPr>
          <p:cNvPr id="500" name="Google Shape;500;p38"/>
          <p:cNvSpPr/>
          <p:nvPr/>
        </p:nvSpPr>
        <p:spPr>
          <a:xfrm flipH="1" rot="10800000">
            <a:off x="-913868" y="63548"/>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8"/>
          <p:cNvSpPr/>
          <p:nvPr/>
        </p:nvSpPr>
        <p:spPr>
          <a:xfrm rot="9367883">
            <a:off x="-1180318" y="-338129"/>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8"/>
          <p:cNvSpPr/>
          <p:nvPr/>
        </p:nvSpPr>
        <p:spPr>
          <a:xfrm flipH="1" rot="9944222">
            <a:off x="-1716649" y="-294729"/>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8"/>
          <p:cNvSpPr txBox="1"/>
          <p:nvPr>
            <p:ph type="title"/>
          </p:nvPr>
        </p:nvSpPr>
        <p:spPr>
          <a:xfrm>
            <a:off x="718675" y="1076025"/>
            <a:ext cx="3782700" cy="2839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500"/>
              <a:buNone/>
              <a:defRPr sz="6500"/>
            </a:lvl1pPr>
            <a:lvl2pPr lvl="1" rtl="0" algn="r">
              <a:spcBef>
                <a:spcPts val="0"/>
              </a:spcBef>
              <a:spcAft>
                <a:spcPts val="0"/>
              </a:spcAft>
              <a:buSzPts val="6500"/>
              <a:buNone/>
              <a:defRPr sz="6500"/>
            </a:lvl2pPr>
            <a:lvl3pPr lvl="2" rtl="0" algn="r">
              <a:spcBef>
                <a:spcPts val="0"/>
              </a:spcBef>
              <a:spcAft>
                <a:spcPts val="0"/>
              </a:spcAft>
              <a:buSzPts val="6500"/>
              <a:buNone/>
              <a:defRPr sz="6500"/>
            </a:lvl3pPr>
            <a:lvl4pPr lvl="3" rtl="0" algn="r">
              <a:spcBef>
                <a:spcPts val="0"/>
              </a:spcBef>
              <a:spcAft>
                <a:spcPts val="0"/>
              </a:spcAft>
              <a:buSzPts val="6500"/>
              <a:buNone/>
              <a:defRPr sz="6500"/>
            </a:lvl4pPr>
            <a:lvl5pPr lvl="4" rtl="0" algn="r">
              <a:spcBef>
                <a:spcPts val="0"/>
              </a:spcBef>
              <a:spcAft>
                <a:spcPts val="0"/>
              </a:spcAft>
              <a:buSzPts val="6500"/>
              <a:buNone/>
              <a:defRPr sz="6500"/>
            </a:lvl5pPr>
            <a:lvl6pPr lvl="5" rtl="0" algn="r">
              <a:spcBef>
                <a:spcPts val="0"/>
              </a:spcBef>
              <a:spcAft>
                <a:spcPts val="0"/>
              </a:spcAft>
              <a:buSzPts val="6500"/>
              <a:buNone/>
              <a:defRPr sz="6500"/>
            </a:lvl6pPr>
            <a:lvl7pPr lvl="6" rtl="0" algn="r">
              <a:spcBef>
                <a:spcPts val="0"/>
              </a:spcBef>
              <a:spcAft>
                <a:spcPts val="0"/>
              </a:spcAft>
              <a:buSzPts val="6500"/>
              <a:buNone/>
              <a:defRPr sz="6500"/>
            </a:lvl7pPr>
            <a:lvl8pPr lvl="7" rtl="0" algn="r">
              <a:spcBef>
                <a:spcPts val="0"/>
              </a:spcBef>
              <a:spcAft>
                <a:spcPts val="0"/>
              </a:spcAft>
              <a:buSzPts val="6500"/>
              <a:buNone/>
              <a:defRPr sz="6500"/>
            </a:lvl8pPr>
            <a:lvl9pPr lvl="8" rtl="0" algn="r">
              <a:spcBef>
                <a:spcPts val="0"/>
              </a:spcBef>
              <a:spcAft>
                <a:spcPts val="0"/>
              </a:spcAft>
              <a:buSzPts val="6500"/>
              <a:buNone/>
              <a:defRPr sz="6500"/>
            </a:lvl9pPr>
          </a:lstStyle>
          <a:p/>
        </p:txBody>
      </p:sp>
      <p:sp>
        <p:nvSpPr>
          <p:cNvPr id="504" name="Google Shape;504;p38"/>
          <p:cNvSpPr/>
          <p:nvPr/>
        </p:nvSpPr>
        <p:spPr>
          <a:xfrm>
            <a:off x="-1041647" y="4138788"/>
            <a:ext cx="3370532"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8"/>
          <p:cNvSpPr/>
          <p:nvPr/>
        </p:nvSpPr>
        <p:spPr>
          <a:xfrm flipH="1" rot="1067063">
            <a:off x="-1322829" y="4319279"/>
            <a:ext cx="4178350" cy="1201199"/>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8"/>
          <p:cNvSpPr/>
          <p:nvPr/>
        </p:nvSpPr>
        <p:spPr>
          <a:xfrm rot="626416">
            <a:off x="-2113010" y="4226168"/>
            <a:ext cx="4901831" cy="1227025"/>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8"/>
          <p:cNvSpPr/>
          <p:nvPr/>
        </p:nvSpPr>
        <p:spPr>
          <a:xfrm rot="5400000">
            <a:off x="393556" y="394526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8"/>
          <p:cNvSpPr/>
          <p:nvPr/>
        </p:nvSpPr>
        <p:spPr>
          <a:xfrm rot="5400000">
            <a:off x="827744" y="4359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8"/>
          <p:cNvSpPr/>
          <p:nvPr/>
        </p:nvSpPr>
        <p:spPr>
          <a:xfrm rot="-5400000">
            <a:off x="1266956" y="43673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rot="5400000">
            <a:off x="110881" y="8056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43">
    <p:spTree>
      <p:nvGrpSpPr>
        <p:cNvPr id="511" name="Shape 511"/>
        <p:cNvGrpSpPr/>
        <p:nvPr/>
      </p:nvGrpSpPr>
      <p:grpSpPr>
        <a:xfrm>
          <a:off x="0" y="0"/>
          <a:ext cx="0" cy="0"/>
          <a:chOff x="0" y="0"/>
          <a:chExt cx="0" cy="0"/>
        </a:xfrm>
      </p:grpSpPr>
      <p:sp>
        <p:nvSpPr>
          <p:cNvPr id="512" name="Google Shape;512;p39"/>
          <p:cNvSpPr txBox="1"/>
          <p:nvPr>
            <p:ph idx="1" type="subTitle"/>
          </p:nvPr>
        </p:nvSpPr>
        <p:spPr>
          <a:xfrm>
            <a:off x="1262692" y="2915250"/>
            <a:ext cx="2877600" cy="69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a:lvl1pPr>
            <a:lvl2pPr lvl="1" rtl="0" algn="r">
              <a:spcBef>
                <a:spcPts val="160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513" name="Google Shape;513;p39"/>
          <p:cNvSpPr txBox="1"/>
          <p:nvPr>
            <p:ph hasCustomPrompt="1" type="title"/>
          </p:nvPr>
        </p:nvSpPr>
        <p:spPr>
          <a:xfrm>
            <a:off x="1262643" y="1614000"/>
            <a:ext cx="2877600" cy="1209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8000"/>
              <a:buNone/>
              <a:defRPr sz="8000"/>
            </a:lvl1pPr>
            <a:lvl2pPr lvl="1" rtl="0" algn="r">
              <a:spcBef>
                <a:spcPts val="0"/>
              </a:spcBef>
              <a:spcAft>
                <a:spcPts val="0"/>
              </a:spcAft>
              <a:buSzPts val="8000"/>
              <a:buNone/>
              <a:defRPr sz="8000"/>
            </a:lvl2pPr>
            <a:lvl3pPr lvl="2" rtl="0" algn="r">
              <a:spcBef>
                <a:spcPts val="0"/>
              </a:spcBef>
              <a:spcAft>
                <a:spcPts val="0"/>
              </a:spcAft>
              <a:buSzPts val="8000"/>
              <a:buNone/>
              <a:defRPr sz="8000"/>
            </a:lvl3pPr>
            <a:lvl4pPr lvl="3" rtl="0" algn="r">
              <a:spcBef>
                <a:spcPts val="0"/>
              </a:spcBef>
              <a:spcAft>
                <a:spcPts val="0"/>
              </a:spcAft>
              <a:buSzPts val="8000"/>
              <a:buNone/>
              <a:defRPr sz="8000"/>
            </a:lvl4pPr>
            <a:lvl5pPr lvl="4" rtl="0" algn="r">
              <a:spcBef>
                <a:spcPts val="0"/>
              </a:spcBef>
              <a:spcAft>
                <a:spcPts val="0"/>
              </a:spcAft>
              <a:buSzPts val="8000"/>
              <a:buNone/>
              <a:defRPr sz="8000"/>
            </a:lvl5pPr>
            <a:lvl6pPr lvl="5" rtl="0" algn="r">
              <a:spcBef>
                <a:spcPts val="0"/>
              </a:spcBef>
              <a:spcAft>
                <a:spcPts val="0"/>
              </a:spcAft>
              <a:buSzPts val="8000"/>
              <a:buNone/>
              <a:defRPr sz="8000"/>
            </a:lvl6pPr>
            <a:lvl7pPr lvl="6" rtl="0" algn="r">
              <a:spcBef>
                <a:spcPts val="0"/>
              </a:spcBef>
              <a:spcAft>
                <a:spcPts val="0"/>
              </a:spcAft>
              <a:buSzPts val="8000"/>
              <a:buNone/>
              <a:defRPr sz="8000"/>
            </a:lvl7pPr>
            <a:lvl8pPr lvl="7" rtl="0" algn="r">
              <a:spcBef>
                <a:spcPts val="0"/>
              </a:spcBef>
              <a:spcAft>
                <a:spcPts val="0"/>
              </a:spcAft>
              <a:buSzPts val="8000"/>
              <a:buNone/>
              <a:defRPr sz="8000"/>
            </a:lvl8pPr>
            <a:lvl9pPr lvl="8" rtl="0" algn="r">
              <a:spcBef>
                <a:spcPts val="0"/>
              </a:spcBef>
              <a:spcAft>
                <a:spcPts val="0"/>
              </a:spcAft>
              <a:buSzPts val="8000"/>
              <a:buNone/>
              <a:defRPr sz="8000"/>
            </a:lvl9pPr>
          </a:lstStyle>
          <a:p>
            <a:r>
              <a:t>xx%</a:t>
            </a:r>
          </a:p>
        </p:txBody>
      </p:sp>
      <p:sp>
        <p:nvSpPr>
          <p:cNvPr id="514" name="Google Shape;514;p39"/>
          <p:cNvSpPr/>
          <p:nvPr/>
        </p:nvSpPr>
        <p:spPr>
          <a:xfrm rot="-9281215">
            <a:off x="-38626" y="4203731"/>
            <a:ext cx="2228124" cy="918929"/>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9"/>
          <p:cNvSpPr/>
          <p:nvPr/>
        </p:nvSpPr>
        <p:spPr>
          <a:xfrm rot="-9280772">
            <a:off x="-649223" y="4396562"/>
            <a:ext cx="3782980" cy="1428824"/>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9"/>
          <p:cNvSpPr/>
          <p:nvPr/>
        </p:nvSpPr>
        <p:spPr>
          <a:xfrm flipH="1" rot="-9281383">
            <a:off x="-1125488" y="3898835"/>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9"/>
          <p:cNvSpPr/>
          <p:nvPr/>
        </p:nvSpPr>
        <p:spPr>
          <a:xfrm flipH="1" rot="10800000">
            <a:off x="-874529" y="63632"/>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9"/>
          <p:cNvSpPr/>
          <p:nvPr/>
        </p:nvSpPr>
        <p:spPr>
          <a:xfrm rot="9367883">
            <a:off x="-1140979" y="-338044"/>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9"/>
          <p:cNvSpPr/>
          <p:nvPr/>
        </p:nvSpPr>
        <p:spPr>
          <a:xfrm flipH="1" rot="9944222">
            <a:off x="-1677309" y="-294645"/>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9"/>
          <p:cNvSpPr/>
          <p:nvPr/>
        </p:nvSpPr>
        <p:spPr>
          <a:xfrm rot="5400000">
            <a:off x="1614606" y="6706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9"/>
          <p:cNvSpPr/>
          <p:nvPr/>
        </p:nvSpPr>
        <p:spPr>
          <a:xfrm rot="5400000">
            <a:off x="1071344" y="42445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9"/>
          <p:cNvSpPr/>
          <p:nvPr/>
        </p:nvSpPr>
        <p:spPr>
          <a:xfrm rot="-5400000">
            <a:off x="957781" y="5179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
          <p:cNvSpPr/>
          <p:nvPr/>
        </p:nvSpPr>
        <p:spPr>
          <a:xfrm rot="5400000">
            <a:off x="415131" y="36097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524" name="Shape 524"/>
        <p:cNvGrpSpPr/>
        <p:nvPr/>
      </p:nvGrpSpPr>
      <p:grpSpPr>
        <a:xfrm>
          <a:off x="0" y="0"/>
          <a:ext cx="0" cy="0"/>
          <a:chOff x="0" y="0"/>
          <a:chExt cx="0" cy="0"/>
        </a:xfrm>
      </p:grpSpPr>
      <p:sp>
        <p:nvSpPr>
          <p:cNvPr id="525" name="Google Shape;525;p40"/>
          <p:cNvSpPr txBox="1"/>
          <p:nvPr>
            <p:ph type="title"/>
          </p:nvPr>
        </p:nvSpPr>
        <p:spPr>
          <a:xfrm>
            <a:off x="2846475" y="363275"/>
            <a:ext cx="34509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526" name="Google Shape;526;p40"/>
          <p:cNvSpPr txBox="1"/>
          <p:nvPr>
            <p:ph idx="1" type="subTitle"/>
          </p:nvPr>
        </p:nvSpPr>
        <p:spPr>
          <a:xfrm>
            <a:off x="788350" y="1645450"/>
            <a:ext cx="27045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27" name="Google Shape;527;p40"/>
          <p:cNvSpPr txBox="1"/>
          <p:nvPr>
            <p:ph idx="2" type="subTitle"/>
          </p:nvPr>
        </p:nvSpPr>
        <p:spPr>
          <a:xfrm>
            <a:off x="538175" y="2255400"/>
            <a:ext cx="3834000" cy="198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Char char="●"/>
              <a:defRPr sz="12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sp>
        <p:nvSpPr>
          <p:cNvPr id="528" name="Google Shape;528;p40"/>
          <p:cNvSpPr txBox="1"/>
          <p:nvPr>
            <p:ph idx="3" type="subTitle"/>
          </p:nvPr>
        </p:nvSpPr>
        <p:spPr>
          <a:xfrm>
            <a:off x="5158975" y="1645450"/>
            <a:ext cx="27045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29" name="Google Shape;529;p40"/>
          <p:cNvSpPr txBox="1"/>
          <p:nvPr>
            <p:ph idx="4" type="subTitle"/>
          </p:nvPr>
        </p:nvSpPr>
        <p:spPr>
          <a:xfrm>
            <a:off x="4771825" y="2255400"/>
            <a:ext cx="3834000" cy="198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Char char="●"/>
              <a:defRPr sz="12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sp>
        <p:nvSpPr>
          <p:cNvPr id="530" name="Google Shape;530;p40"/>
          <p:cNvSpPr/>
          <p:nvPr/>
        </p:nvSpPr>
        <p:spPr>
          <a:xfrm flipH="1" rot="-10350985">
            <a:off x="6450155" y="-124771"/>
            <a:ext cx="3444934" cy="1167477"/>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
          <p:cNvSpPr/>
          <p:nvPr/>
        </p:nvSpPr>
        <p:spPr>
          <a:xfrm flipH="1">
            <a:off x="8345826" y="984624"/>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0"/>
          <p:cNvSpPr/>
          <p:nvPr/>
        </p:nvSpPr>
        <p:spPr>
          <a:xfrm flipH="1">
            <a:off x="8977776" y="1325449"/>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0"/>
          <p:cNvSpPr/>
          <p:nvPr/>
        </p:nvSpPr>
        <p:spPr>
          <a:xfrm flipH="1">
            <a:off x="6236651" y="18837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0"/>
          <p:cNvSpPr/>
          <p:nvPr/>
        </p:nvSpPr>
        <p:spPr>
          <a:xfrm flipH="1">
            <a:off x="7070376" y="539299"/>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0"/>
          <p:cNvSpPr/>
          <p:nvPr/>
        </p:nvSpPr>
        <p:spPr>
          <a:xfrm>
            <a:off x="7168769" y="-99365"/>
            <a:ext cx="2517610" cy="104157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0"/>
          <p:cNvSpPr/>
          <p:nvPr/>
        </p:nvSpPr>
        <p:spPr>
          <a:xfrm flipH="1" rot="10800000">
            <a:off x="7678176" y="-210266"/>
            <a:ext cx="2057229" cy="778974"/>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rot="10350985">
            <a:off x="-562292" y="-173408"/>
            <a:ext cx="3444934" cy="1167477"/>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823471" y="935986"/>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256621" y="1276811"/>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2997746" y="13973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2164021" y="490661"/>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flipH="1">
            <a:off x="-353582" y="-148002"/>
            <a:ext cx="2517610" cy="104157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rot="10800000">
            <a:off x="-402608" y="-258904"/>
            <a:ext cx="2057229" cy="778974"/>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sp>
        <p:nvSpPr>
          <p:cNvPr id="62" name="Google Shape;62;p5"/>
          <p:cNvSpPr txBox="1"/>
          <p:nvPr>
            <p:ph idx="1" type="subTitle"/>
          </p:nvPr>
        </p:nvSpPr>
        <p:spPr>
          <a:xfrm>
            <a:off x="5069450" y="2590588"/>
            <a:ext cx="2884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3" name="Google Shape;63;p5"/>
          <p:cNvSpPr txBox="1"/>
          <p:nvPr>
            <p:ph idx="2" type="subTitle"/>
          </p:nvPr>
        </p:nvSpPr>
        <p:spPr>
          <a:xfrm>
            <a:off x="5069400" y="2882600"/>
            <a:ext cx="2884800" cy="78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64" name="Google Shape;64;p5"/>
          <p:cNvSpPr txBox="1"/>
          <p:nvPr>
            <p:ph idx="3" type="subTitle"/>
          </p:nvPr>
        </p:nvSpPr>
        <p:spPr>
          <a:xfrm>
            <a:off x="1189788" y="2590588"/>
            <a:ext cx="2884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5" name="Google Shape;65;p5"/>
          <p:cNvSpPr txBox="1"/>
          <p:nvPr>
            <p:ph idx="4" type="subTitle"/>
          </p:nvPr>
        </p:nvSpPr>
        <p:spPr>
          <a:xfrm>
            <a:off x="1189800" y="2882600"/>
            <a:ext cx="2884800" cy="78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66" name="Google Shape;66;p5"/>
          <p:cNvSpPr/>
          <p:nvPr/>
        </p:nvSpPr>
        <p:spPr>
          <a:xfrm rot="10376871">
            <a:off x="-495921" y="-203555"/>
            <a:ext cx="4143688" cy="1411694"/>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3812651" y="348974"/>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593226" y="838649"/>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418776" y="63342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2981851" y="25027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flipH="1">
            <a:off x="-201027" y="-164602"/>
            <a:ext cx="3007352" cy="1244123"/>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rot="10800000">
            <a:off x="-259611" y="-297078"/>
            <a:ext cx="2457436" cy="930503"/>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rot="-448972">
            <a:off x="5418223" y="3906226"/>
            <a:ext cx="4114989" cy="1394558"/>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rot="10800000">
            <a:off x="4710711" y="4724448"/>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rot="10800000">
            <a:off x="8391336" y="4168473"/>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rot="10800000">
            <a:off x="5390761" y="416847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rot="10800000">
            <a:off x="6002711" y="4756848"/>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flipH="1" rot="10800000">
            <a:off x="6276637" y="4026301"/>
            <a:ext cx="3007352" cy="1244123"/>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6885137" y="4472397"/>
            <a:ext cx="2457436" cy="930503"/>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8">
    <p:spTree>
      <p:nvGrpSpPr>
        <p:cNvPr id="544" name="Shape 544"/>
        <p:cNvGrpSpPr/>
        <p:nvPr/>
      </p:nvGrpSpPr>
      <p:grpSpPr>
        <a:xfrm>
          <a:off x="0" y="0"/>
          <a:ext cx="0" cy="0"/>
          <a:chOff x="0" y="0"/>
          <a:chExt cx="0" cy="0"/>
        </a:xfrm>
      </p:grpSpPr>
      <p:sp>
        <p:nvSpPr>
          <p:cNvPr id="545" name="Google Shape;545;p41"/>
          <p:cNvSpPr txBox="1"/>
          <p:nvPr>
            <p:ph idx="1" type="subTitle"/>
          </p:nvPr>
        </p:nvSpPr>
        <p:spPr>
          <a:xfrm>
            <a:off x="4658775" y="3441800"/>
            <a:ext cx="2087700" cy="94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546" name="Google Shape;546;p41"/>
          <p:cNvSpPr txBox="1"/>
          <p:nvPr>
            <p:ph idx="2" type="subTitle"/>
          </p:nvPr>
        </p:nvSpPr>
        <p:spPr>
          <a:xfrm>
            <a:off x="2397771" y="1400250"/>
            <a:ext cx="2087700" cy="94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47" name="Google Shape;547;p41"/>
          <p:cNvSpPr txBox="1"/>
          <p:nvPr>
            <p:ph type="title"/>
          </p:nvPr>
        </p:nvSpPr>
        <p:spPr>
          <a:xfrm>
            <a:off x="4658771" y="2806100"/>
            <a:ext cx="2087700" cy="63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700"/>
              <a:buNone/>
              <a:defRPr sz="2700"/>
            </a:lvl1pPr>
            <a:lvl2pPr lvl="1"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2pPr>
            <a:lvl3pPr lvl="2"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3pPr>
            <a:lvl4pPr lvl="3"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4pPr>
            <a:lvl5pPr lvl="4"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5pPr>
            <a:lvl6pPr lvl="5"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6pPr>
            <a:lvl7pPr lvl="6"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7pPr>
            <a:lvl8pPr lvl="7"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8pPr>
            <a:lvl9pPr lvl="8" rtl="0" algn="r">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9pPr>
          </a:lstStyle>
          <a:p/>
        </p:txBody>
      </p:sp>
      <p:sp>
        <p:nvSpPr>
          <p:cNvPr id="548" name="Google Shape;548;p41"/>
          <p:cNvSpPr txBox="1"/>
          <p:nvPr>
            <p:ph idx="3" type="title"/>
          </p:nvPr>
        </p:nvSpPr>
        <p:spPr>
          <a:xfrm>
            <a:off x="2397771" y="764550"/>
            <a:ext cx="2087700" cy="63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700"/>
              <a:buNone/>
              <a:defRPr sz="2700"/>
            </a:lvl1pPr>
            <a:lvl2pPr lvl="1"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2pPr>
            <a:lvl3pPr lvl="2"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3pPr>
            <a:lvl4pPr lvl="3"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4pPr>
            <a:lvl5pPr lvl="4"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5pPr>
            <a:lvl6pPr lvl="5"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6pPr>
            <a:lvl7pPr lvl="6"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7pPr>
            <a:lvl8pPr lvl="7"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8pPr>
            <a:lvl9pPr lvl="8" rtl="0">
              <a:spcBef>
                <a:spcPts val="0"/>
              </a:spcBef>
              <a:spcAft>
                <a:spcPts val="0"/>
              </a:spcAft>
              <a:buSzPts val="2700"/>
              <a:buFont typeface="Fira Sans Condensed"/>
              <a:buNone/>
              <a:defRPr b="1" sz="2700">
                <a:latin typeface="Fira Sans Condensed"/>
                <a:ea typeface="Fira Sans Condensed"/>
                <a:cs typeface="Fira Sans Condensed"/>
                <a:sym typeface="Fira Sans Condensed"/>
              </a:defRPr>
            </a:lvl9pPr>
          </a:lstStyle>
          <a:p/>
        </p:txBody>
      </p:sp>
      <p:sp>
        <p:nvSpPr>
          <p:cNvPr id="549" name="Google Shape;549;p41"/>
          <p:cNvSpPr/>
          <p:nvPr/>
        </p:nvSpPr>
        <p:spPr>
          <a:xfrm>
            <a:off x="485275" y="3859450"/>
            <a:ext cx="3336529" cy="1283560"/>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1"/>
          <p:cNvSpPr/>
          <p:nvPr/>
        </p:nvSpPr>
        <p:spPr>
          <a:xfrm flipH="1" rot="1432232">
            <a:off x="-470789" y="4165605"/>
            <a:ext cx="4306753" cy="1531081"/>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1"/>
          <p:cNvSpPr/>
          <p:nvPr/>
        </p:nvSpPr>
        <p:spPr>
          <a:xfrm rot="5772258">
            <a:off x="7200936" y="-653045"/>
            <a:ext cx="2023504" cy="1935148"/>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1"/>
          <p:cNvSpPr/>
          <p:nvPr/>
        </p:nvSpPr>
        <p:spPr>
          <a:xfrm rot="707044">
            <a:off x="5289054" y="-380400"/>
            <a:ext cx="4307387" cy="1170580"/>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1"/>
          <p:cNvSpPr/>
          <p:nvPr/>
        </p:nvSpPr>
        <p:spPr>
          <a:xfrm>
            <a:off x="5289100" y="-380553"/>
            <a:ext cx="4306711" cy="1283653"/>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1"/>
          <p:cNvSpPr/>
          <p:nvPr/>
        </p:nvSpPr>
        <p:spPr>
          <a:xfrm rot="855605">
            <a:off x="-610970" y="4000688"/>
            <a:ext cx="4923475" cy="1631508"/>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1"/>
          <p:cNvSpPr/>
          <p:nvPr/>
        </p:nvSpPr>
        <p:spPr>
          <a:xfrm rot="5400000">
            <a:off x="2493669" y="409451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1"/>
          <p:cNvSpPr/>
          <p:nvPr/>
        </p:nvSpPr>
        <p:spPr>
          <a:xfrm rot="5400000">
            <a:off x="1141481" y="39944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1"/>
          <p:cNvSpPr/>
          <p:nvPr/>
        </p:nvSpPr>
        <p:spPr>
          <a:xfrm rot="-5400000">
            <a:off x="1836844" y="394183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1"/>
          <p:cNvSpPr/>
          <p:nvPr/>
        </p:nvSpPr>
        <p:spPr>
          <a:xfrm rot="5400000">
            <a:off x="485269" y="33596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1"/>
          <p:cNvSpPr/>
          <p:nvPr/>
        </p:nvSpPr>
        <p:spPr>
          <a:xfrm rot="5400000">
            <a:off x="7169406" y="9648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1"/>
          <p:cNvSpPr/>
          <p:nvPr/>
        </p:nvSpPr>
        <p:spPr>
          <a:xfrm rot="5400000">
            <a:off x="5817219" y="8647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1"/>
          <p:cNvSpPr/>
          <p:nvPr/>
        </p:nvSpPr>
        <p:spPr>
          <a:xfrm rot="-5400000">
            <a:off x="6512581" y="8121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1"/>
          <p:cNvSpPr/>
          <p:nvPr/>
        </p:nvSpPr>
        <p:spPr>
          <a:xfrm rot="5400000">
            <a:off x="5161006" y="2299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
    <p:spTree>
      <p:nvGrpSpPr>
        <p:cNvPr id="563" name="Shape 563"/>
        <p:cNvGrpSpPr/>
        <p:nvPr/>
      </p:nvGrpSpPr>
      <p:grpSpPr>
        <a:xfrm>
          <a:off x="0" y="0"/>
          <a:ext cx="0" cy="0"/>
          <a:chOff x="0" y="0"/>
          <a:chExt cx="0" cy="0"/>
        </a:xfrm>
      </p:grpSpPr>
      <p:sp>
        <p:nvSpPr>
          <p:cNvPr id="564" name="Google Shape;564;p42"/>
          <p:cNvSpPr txBox="1"/>
          <p:nvPr>
            <p:ph type="title"/>
          </p:nvPr>
        </p:nvSpPr>
        <p:spPr>
          <a:xfrm>
            <a:off x="2141950" y="1922950"/>
            <a:ext cx="4860000" cy="822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65" name="Google Shape;565;p42"/>
          <p:cNvSpPr txBox="1"/>
          <p:nvPr>
            <p:ph idx="1" type="subTitle"/>
          </p:nvPr>
        </p:nvSpPr>
        <p:spPr>
          <a:xfrm>
            <a:off x="2142050" y="2757125"/>
            <a:ext cx="4860000" cy="49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6" name="Google Shape;566;p42"/>
          <p:cNvSpPr/>
          <p:nvPr/>
        </p:nvSpPr>
        <p:spPr>
          <a:xfrm rot="-5400000">
            <a:off x="-1029861" y="815281"/>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2"/>
          <p:cNvSpPr/>
          <p:nvPr/>
        </p:nvSpPr>
        <p:spPr>
          <a:xfrm rot="-5400000">
            <a:off x="-1888219" y="1592238"/>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2"/>
          <p:cNvSpPr/>
          <p:nvPr/>
        </p:nvSpPr>
        <p:spPr>
          <a:xfrm rot="5400000">
            <a:off x="387256" y="361078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2"/>
          <p:cNvSpPr/>
          <p:nvPr/>
        </p:nvSpPr>
        <p:spPr>
          <a:xfrm rot="5400000">
            <a:off x="603369" y="172221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2"/>
          <p:cNvSpPr/>
          <p:nvPr/>
        </p:nvSpPr>
        <p:spPr>
          <a:xfrm rot="5400000">
            <a:off x="-751978" y="255224"/>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2"/>
          <p:cNvSpPr/>
          <p:nvPr/>
        </p:nvSpPr>
        <p:spPr>
          <a:xfrm rot="5400000">
            <a:off x="1033906" y="1143081"/>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rot="5400000">
            <a:off x="1978444" y="200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2"/>
          <p:cNvSpPr/>
          <p:nvPr/>
        </p:nvSpPr>
        <p:spPr>
          <a:xfrm rot="5400000">
            <a:off x="6115544" y="2556136"/>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2"/>
          <p:cNvSpPr/>
          <p:nvPr/>
        </p:nvSpPr>
        <p:spPr>
          <a:xfrm rot="5400000">
            <a:off x="6901950" y="2423794"/>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2"/>
          <p:cNvSpPr/>
          <p:nvPr/>
        </p:nvSpPr>
        <p:spPr>
          <a:xfrm rot="-5400000">
            <a:off x="8658344" y="13917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2"/>
          <p:cNvSpPr/>
          <p:nvPr/>
        </p:nvSpPr>
        <p:spPr>
          <a:xfrm rot="-5400000">
            <a:off x="8377131" y="32154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2"/>
          <p:cNvSpPr/>
          <p:nvPr/>
        </p:nvSpPr>
        <p:spPr>
          <a:xfrm rot="-5400000">
            <a:off x="7021777" y="3324160"/>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2"/>
          <p:cNvSpPr/>
          <p:nvPr/>
        </p:nvSpPr>
        <p:spPr>
          <a:xfrm rot="-5400000">
            <a:off x="8011694" y="38594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2"/>
          <p:cNvSpPr/>
          <p:nvPr/>
        </p:nvSpPr>
        <p:spPr>
          <a:xfrm rot="-5400000">
            <a:off x="7002056" y="49176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580" name="Shape 580"/>
        <p:cNvGrpSpPr/>
        <p:nvPr/>
      </p:nvGrpSpPr>
      <p:grpSpPr>
        <a:xfrm>
          <a:off x="0" y="0"/>
          <a:ext cx="0" cy="0"/>
          <a:chOff x="0" y="0"/>
          <a:chExt cx="0" cy="0"/>
        </a:xfrm>
      </p:grpSpPr>
      <p:sp>
        <p:nvSpPr>
          <p:cNvPr id="581" name="Google Shape;581;p43"/>
          <p:cNvSpPr txBox="1"/>
          <p:nvPr>
            <p:ph type="title"/>
          </p:nvPr>
        </p:nvSpPr>
        <p:spPr>
          <a:xfrm>
            <a:off x="3145775" y="363275"/>
            <a:ext cx="28524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582" name="Google Shape;582;p43"/>
          <p:cNvSpPr txBox="1"/>
          <p:nvPr>
            <p:ph idx="1" type="subTitle"/>
          </p:nvPr>
        </p:nvSpPr>
        <p:spPr>
          <a:xfrm>
            <a:off x="3328941"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83" name="Google Shape;583;p43"/>
          <p:cNvSpPr txBox="1"/>
          <p:nvPr>
            <p:ph idx="2" type="subTitle"/>
          </p:nvPr>
        </p:nvSpPr>
        <p:spPr>
          <a:xfrm>
            <a:off x="3610941"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4" name="Google Shape;584;p43"/>
          <p:cNvSpPr txBox="1"/>
          <p:nvPr>
            <p:ph idx="3" type="subTitle"/>
          </p:nvPr>
        </p:nvSpPr>
        <p:spPr>
          <a:xfrm>
            <a:off x="659663"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85" name="Google Shape;585;p43"/>
          <p:cNvSpPr txBox="1"/>
          <p:nvPr>
            <p:ph idx="4" type="subTitle"/>
          </p:nvPr>
        </p:nvSpPr>
        <p:spPr>
          <a:xfrm>
            <a:off x="941663"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6" name="Google Shape;586;p43"/>
          <p:cNvSpPr txBox="1"/>
          <p:nvPr>
            <p:ph idx="5" type="subTitle"/>
          </p:nvPr>
        </p:nvSpPr>
        <p:spPr>
          <a:xfrm>
            <a:off x="3328941" y="38145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87" name="Google Shape;587;p43"/>
          <p:cNvSpPr txBox="1"/>
          <p:nvPr>
            <p:ph idx="6" type="subTitle"/>
          </p:nvPr>
        </p:nvSpPr>
        <p:spPr>
          <a:xfrm>
            <a:off x="3610941" y="41336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88" name="Google Shape;588;p43"/>
          <p:cNvSpPr txBox="1"/>
          <p:nvPr>
            <p:ph idx="7" type="subTitle"/>
          </p:nvPr>
        </p:nvSpPr>
        <p:spPr>
          <a:xfrm>
            <a:off x="659663" y="38145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89" name="Google Shape;589;p43"/>
          <p:cNvSpPr txBox="1"/>
          <p:nvPr>
            <p:ph idx="8" type="subTitle"/>
          </p:nvPr>
        </p:nvSpPr>
        <p:spPr>
          <a:xfrm>
            <a:off x="941663" y="41336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90" name="Google Shape;590;p43"/>
          <p:cNvSpPr txBox="1"/>
          <p:nvPr>
            <p:ph idx="9" type="subTitle"/>
          </p:nvPr>
        </p:nvSpPr>
        <p:spPr>
          <a:xfrm>
            <a:off x="5998216"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91" name="Google Shape;591;p43"/>
          <p:cNvSpPr txBox="1"/>
          <p:nvPr>
            <p:ph idx="13" type="subTitle"/>
          </p:nvPr>
        </p:nvSpPr>
        <p:spPr>
          <a:xfrm>
            <a:off x="6280216"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92" name="Google Shape;592;p43"/>
          <p:cNvSpPr txBox="1"/>
          <p:nvPr>
            <p:ph idx="14" type="subTitle"/>
          </p:nvPr>
        </p:nvSpPr>
        <p:spPr>
          <a:xfrm>
            <a:off x="5998216" y="38145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593" name="Google Shape;593;p43"/>
          <p:cNvSpPr txBox="1"/>
          <p:nvPr>
            <p:ph idx="15" type="subTitle"/>
          </p:nvPr>
        </p:nvSpPr>
        <p:spPr>
          <a:xfrm>
            <a:off x="6280216" y="41336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94" name="Google Shape;594;p43"/>
          <p:cNvSpPr/>
          <p:nvPr/>
        </p:nvSpPr>
        <p:spPr>
          <a:xfrm>
            <a:off x="5587299" y="-209550"/>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3"/>
          <p:cNvSpPr/>
          <p:nvPr/>
        </p:nvSpPr>
        <p:spPr>
          <a:xfrm flipH="1" rot="10800000">
            <a:off x="6906325" y="-525151"/>
            <a:ext cx="237931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3"/>
          <p:cNvSpPr/>
          <p:nvPr/>
        </p:nvSpPr>
        <p:spPr>
          <a:xfrm rot="-3279262">
            <a:off x="7901589" y="-973008"/>
            <a:ext cx="1404819" cy="2093810"/>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rot="10800000">
            <a:off x="6406991" y="11359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3"/>
          <p:cNvSpPr/>
          <p:nvPr/>
        </p:nvSpPr>
        <p:spPr>
          <a:xfrm rot="10800000">
            <a:off x="8154416" y="34986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3"/>
          <p:cNvSpPr/>
          <p:nvPr/>
        </p:nvSpPr>
        <p:spPr>
          <a:xfrm rot="10800000">
            <a:off x="7681066" y="739068"/>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flipH="1">
            <a:off x="-3333926" y="-210750"/>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3"/>
          <p:cNvSpPr/>
          <p:nvPr/>
        </p:nvSpPr>
        <p:spPr>
          <a:xfrm rot="10800000">
            <a:off x="-142195" y="-526351"/>
            <a:ext cx="237931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3"/>
          <p:cNvSpPr/>
          <p:nvPr/>
        </p:nvSpPr>
        <p:spPr>
          <a:xfrm flipH="1" rot="3279262">
            <a:off x="-162965" y="-974208"/>
            <a:ext cx="1404819" cy="2093810"/>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3"/>
          <p:cNvSpPr/>
          <p:nvPr/>
        </p:nvSpPr>
        <p:spPr>
          <a:xfrm flipH="1" rot="10800000">
            <a:off x="2572953" y="11239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3"/>
          <p:cNvSpPr/>
          <p:nvPr/>
        </p:nvSpPr>
        <p:spPr>
          <a:xfrm flipH="1" rot="10800000">
            <a:off x="890628" y="348668"/>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3"/>
          <p:cNvSpPr/>
          <p:nvPr/>
        </p:nvSpPr>
        <p:spPr>
          <a:xfrm flipH="1" rot="10800000">
            <a:off x="201303" y="105274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3"/>
          <p:cNvSpPr/>
          <p:nvPr/>
        </p:nvSpPr>
        <p:spPr>
          <a:xfrm flipH="1" rot="10800000">
            <a:off x="1363978" y="737868"/>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3"/>
          <p:cNvSpPr/>
          <p:nvPr/>
        </p:nvSpPr>
        <p:spPr>
          <a:xfrm rot="10800000">
            <a:off x="8843741" y="105394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20">
    <p:spTree>
      <p:nvGrpSpPr>
        <p:cNvPr id="608" name="Shape 608"/>
        <p:cNvGrpSpPr/>
        <p:nvPr/>
      </p:nvGrpSpPr>
      <p:grpSpPr>
        <a:xfrm>
          <a:off x="0" y="0"/>
          <a:ext cx="0" cy="0"/>
          <a:chOff x="0" y="0"/>
          <a:chExt cx="0" cy="0"/>
        </a:xfrm>
      </p:grpSpPr>
      <p:sp>
        <p:nvSpPr>
          <p:cNvPr id="609" name="Google Shape;609;p44"/>
          <p:cNvSpPr/>
          <p:nvPr/>
        </p:nvSpPr>
        <p:spPr>
          <a:xfrm flipH="1" rot="-5400000">
            <a:off x="7394663" y="2761041"/>
            <a:ext cx="2443246" cy="56873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4"/>
          <p:cNvSpPr/>
          <p:nvPr/>
        </p:nvSpPr>
        <p:spPr>
          <a:xfrm rot="-5399497">
            <a:off x="6547057" y="1922604"/>
            <a:ext cx="4515337" cy="678344"/>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4"/>
          <p:cNvSpPr/>
          <p:nvPr/>
        </p:nvSpPr>
        <p:spPr>
          <a:xfrm flipH="1" rot="-5400440">
            <a:off x="6201606" y="2210242"/>
            <a:ext cx="5161707" cy="722922"/>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4"/>
          <p:cNvSpPr txBox="1"/>
          <p:nvPr>
            <p:ph idx="1" type="subTitle"/>
          </p:nvPr>
        </p:nvSpPr>
        <p:spPr>
          <a:xfrm>
            <a:off x="3328941"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13" name="Google Shape;613;p44"/>
          <p:cNvSpPr txBox="1"/>
          <p:nvPr>
            <p:ph idx="2" type="subTitle"/>
          </p:nvPr>
        </p:nvSpPr>
        <p:spPr>
          <a:xfrm>
            <a:off x="3610941"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14" name="Google Shape;614;p44"/>
          <p:cNvSpPr txBox="1"/>
          <p:nvPr>
            <p:ph idx="3" type="subTitle"/>
          </p:nvPr>
        </p:nvSpPr>
        <p:spPr>
          <a:xfrm>
            <a:off x="812063"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15" name="Google Shape;615;p44"/>
          <p:cNvSpPr txBox="1"/>
          <p:nvPr>
            <p:ph idx="4" type="subTitle"/>
          </p:nvPr>
        </p:nvSpPr>
        <p:spPr>
          <a:xfrm>
            <a:off x="1094063"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16" name="Google Shape;616;p44"/>
          <p:cNvSpPr txBox="1"/>
          <p:nvPr>
            <p:ph idx="5" type="subTitle"/>
          </p:nvPr>
        </p:nvSpPr>
        <p:spPr>
          <a:xfrm>
            <a:off x="3328941" y="35097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17" name="Google Shape;617;p44"/>
          <p:cNvSpPr txBox="1"/>
          <p:nvPr>
            <p:ph idx="6" type="subTitle"/>
          </p:nvPr>
        </p:nvSpPr>
        <p:spPr>
          <a:xfrm>
            <a:off x="3610941" y="38288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18" name="Google Shape;618;p44"/>
          <p:cNvSpPr txBox="1"/>
          <p:nvPr>
            <p:ph idx="7" type="subTitle"/>
          </p:nvPr>
        </p:nvSpPr>
        <p:spPr>
          <a:xfrm>
            <a:off x="812063" y="35097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19" name="Google Shape;619;p44"/>
          <p:cNvSpPr txBox="1"/>
          <p:nvPr>
            <p:ph idx="8" type="subTitle"/>
          </p:nvPr>
        </p:nvSpPr>
        <p:spPr>
          <a:xfrm>
            <a:off x="1094063" y="38288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20" name="Google Shape;620;p44"/>
          <p:cNvSpPr txBox="1"/>
          <p:nvPr>
            <p:ph idx="9" type="subTitle"/>
          </p:nvPr>
        </p:nvSpPr>
        <p:spPr>
          <a:xfrm>
            <a:off x="5845816"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21" name="Google Shape;621;p44"/>
          <p:cNvSpPr txBox="1"/>
          <p:nvPr>
            <p:ph idx="13" type="subTitle"/>
          </p:nvPr>
        </p:nvSpPr>
        <p:spPr>
          <a:xfrm>
            <a:off x="6127816"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22" name="Google Shape;622;p44"/>
          <p:cNvSpPr txBox="1"/>
          <p:nvPr>
            <p:ph idx="14" type="subTitle"/>
          </p:nvPr>
        </p:nvSpPr>
        <p:spPr>
          <a:xfrm>
            <a:off x="5845816" y="35097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23" name="Google Shape;623;p44"/>
          <p:cNvSpPr txBox="1"/>
          <p:nvPr>
            <p:ph idx="15" type="subTitle"/>
          </p:nvPr>
        </p:nvSpPr>
        <p:spPr>
          <a:xfrm>
            <a:off x="6127816" y="38288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24" name="Google Shape;624;p44"/>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Open Sans"/>
                <a:ea typeface="Open Sans"/>
                <a:cs typeface="Open Sans"/>
                <a:sym typeface="Open Sans"/>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625" name="Google Shape;625;p44"/>
          <p:cNvSpPr/>
          <p:nvPr/>
        </p:nvSpPr>
        <p:spPr>
          <a:xfrm>
            <a:off x="8351719" y="16884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4"/>
          <p:cNvSpPr/>
          <p:nvPr/>
        </p:nvSpPr>
        <p:spPr>
          <a:xfrm>
            <a:off x="8364481" y="48082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4"/>
          <p:cNvSpPr/>
          <p:nvPr/>
        </p:nvSpPr>
        <p:spPr>
          <a:xfrm rot="10800000">
            <a:off x="8515231" y="14905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4"/>
          <p:cNvSpPr/>
          <p:nvPr/>
        </p:nvSpPr>
        <p:spPr>
          <a:xfrm>
            <a:off x="7940944" y="299724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4"/>
          <p:cNvSpPr/>
          <p:nvPr/>
        </p:nvSpPr>
        <p:spPr>
          <a:xfrm rot="5400000">
            <a:off x="-1539825" y="1069929"/>
            <a:ext cx="3336529" cy="605972"/>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4"/>
          <p:cNvSpPr/>
          <p:nvPr/>
        </p:nvSpPr>
        <p:spPr>
          <a:xfrm flipH="1" rot="6392579">
            <a:off x="-2086596" y="339210"/>
            <a:ext cx="4108425" cy="1125528"/>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4"/>
          <p:cNvSpPr/>
          <p:nvPr/>
        </p:nvSpPr>
        <p:spPr>
          <a:xfrm rot="5980549">
            <a:off x="-2375690" y="502831"/>
            <a:ext cx="4840630" cy="1134631"/>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4"/>
          <p:cNvSpPr/>
          <p:nvPr/>
        </p:nvSpPr>
        <p:spPr>
          <a:xfrm rot="10800000">
            <a:off x="115388" y="209797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4"/>
          <p:cNvSpPr/>
          <p:nvPr/>
        </p:nvSpPr>
        <p:spPr>
          <a:xfrm rot="10800000">
            <a:off x="361275" y="42206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4"/>
          <p:cNvSpPr/>
          <p:nvPr/>
        </p:nvSpPr>
        <p:spPr>
          <a:xfrm>
            <a:off x="333025" y="144100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4"/>
          <p:cNvSpPr/>
          <p:nvPr/>
        </p:nvSpPr>
        <p:spPr>
          <a:xfrm rot="10800000">
            <a:off x="1593613" y="-330622"/>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1">
  <p:cSld name="CUSTOM_19">
    <p:spTree>
      <p:nvGrpSpPr>
        <p:cNvPr id="636" name="Shape 636"/>
        <p:cNvGrpSpPr/>
        <p:nvPr/>
      </p:nvGrpSpPr>
      <p:grpSpPr>
        <a:xfrm>
          <a:off x="0" y="0"/>
          <a:ext cx="0" cy="0"/>
          <a:chOff x="0" y="0"/>
          <a:chExt cx="0" cy="0"/>
        </a:xfrm>
      </p:grpSpPr>
      <p:sp>
        <p:nvSpPr>
          <p:cNvPr id="637" name="Google Shape;637;p45"/>
          <p:cNvSpPr txBox="1"/>
          <p:nvPr>
            <p:ph type="title"/>
          </p:nvPr>
        </p:nvSpPr>
        <p:spPr>
          <a:xfrm>
            <a:off x="1098938" y="1256925"/>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38" name="Google Shape;638;p45"/>
          <p:cNvSpPr txBox="1"/>
          <p:nvPr>
            <p:ph idx="1" type="subTitle"/>
          </p:nvPr>
        </p:nvSpPr>
        <p:spPr>
          <a:xfrm>
            <a:off x="1098938" y="1574098"/>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39" name="Google Shape;639;p45"/>
          <p:cNvSpPr txBox="1"/>
          <p:nvPr>
            <p:ph idx="2" type="title"/>
          </p:nvPr>
        </p:nvSpPr>
        <p:spPr>
          <a:xfrm>
            <a:off x="6001463" y="1256925"/>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40" name="Google Shape;640;p45"/>
          <p:cNvSpPr txBox="1"/>
          <p:nvPr>
            <p:ph idx="3" type="subTitle"/>
          </p:nvPr>
        </p:nvSpPr>
        <p:spPr>
          <a:xfrm>
            <a:off x="6001463" y="1574098"/>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1" name="Google Shape;641;p45"/>
          <p:cNvSpPr txBox="1"/>
          <p:nvPr>
            <p:ph idx="4" type="title"/>
          </p:nvPr>
        </p:nvSpPr>
        <p:spPr>
          <a:xfrm>
            <a:off x="1120238" y="3403200"/>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42" name="Google Shape;642;p45"/>
          <p:cNvSpPr txBox="1"/>
          <p:nvPr>
            <p:ph idx="5" type="subTitle"/>
          </p:nvPr>
        </p:nvSpPr>
        <p:spPr>
          <a:xfrm>
            <a:off x="1120238" y="3720373"/>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3" name="Google Shape;643;p45"/>
          <p:cNvSpPr txBox="1"/>
          <p:nvPr>
            <p:ph idx="6" type="title"/>
          </p:nvPr>
        </p:nvSpPr>
        <p:spPr>
          <a:xfrm>
            <a:off x="6022763" y="3403200"/>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44" name="Google Shape;644;p45"/>
          <p:cNvSpPr txBox="1"/>
          <p:nvPr>
            <p:ph idx="7" type="subTitle"/>
          </p:nvPr>
        </p:nvSpPr>
        <p:spPr>
          <a:xfrm>
            <a:off x="6022763" y="3720373"/>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5" name="Google Shape;645;p45"/>
          <p:cNvSpPr txBox="1"/>
          <p:nvPr>
            <p:ph idx="8" type="title"/>
          </p:nvPr>
        </p:nvSpPr>
        <p:spPr>
          <a:xfrm>
            <a:off x="3550200" y="2330063"/>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46" name="Google Shape;646;p45"/>
          <p:cNvSpPr txBox="1"/>
          <p:nvPr>
            <p:ph idx="9" type="subTitle"/>
          </p:nvPr>
        </p:nvSpPr>
        <p:spPr>
          <a:xfrm>
            <a:off x="3550200" y="2647235"/>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7" name="Google Shape;647;p45"/>
          <p:cNvSpPr/>
          <p:nvPr/>
        </p:nvSpPr>
        <p:spPr>
          <a:xfrm flipH="1" rot="-1518785">
            <a:off x="108221" y="-13636"/>
            <a:ext cx="2228124" cy="918929"/>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5"/>
          <p:cNvSpPr/>
          <p:nvPr/>
        </p:nvSpPr>
        <p:spPr>
          <a:xfrm flipH="1" rot="-1519228">
            <a:off x="-502377" y="-716362"/>
            <a:ext cx="3782980" cy="1428824"/>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5"/>
          <p:cNvSpPr/>
          <p:nvPr/>
        </p:nvSpPr>
        <p:spPr>
          <a:xfrm rot="-1518617">
            <a:off x="-978642" y="-633617"/>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5"/>
          <p:cNvSpPr/>
          <p:nvPr/>
        </p:nvSpPr>
        <p:spPr>
          <a:xfrm>
            <a:off x="-727683" y="4105400"/>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5"/>
          <p:cNvSpPr/>
          <p:nvPr/>
        </p:nvSpPr>
        <p:spPr>
          <a:xfrm flipH="1" rot="1432117">
            <a:off x="-994133" y="4325918"/>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5"/>
          <p:cNvSpPr/>
          <p:nvPr/>
        </p:nvSpPr>
        <p:spPr>
          <a:xfrm rot="855778">
            <a:off x="-1530463" y="4208916"/>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5"/>
          <p:cNvSpPr txBox="1"/>
          <p:nvPr>
            <p:ph idx="13" type="title"/>
          </p:nvPr>
        </p:nvSpPr>
        <p:spPr>
          <a:xfrm>
            <a:off x="540000" y="363275"/>
            <a:ext cx="806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atin typeface="Open Sans"/>
                <a:ea typeface="Open Sans"/>
                <a:cs typeface="Open Sans"/>
                <a:sym typeface="Open Sans"/>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654" name="Google Shape;654;p45"/>
          <p:cNvSpPr/>
          <p:nvPr/>
        </p:nvSpPr>
        <p:spPr>
          <a:xfrm rot="5400000">
            <a:off x="2668844" y="1525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5"/>
          <p:cNvSpPr/>
          <p:nvPr/>
        </p:nvSpPr>
        <p:spPr>
          <a:xfrm rot="5400000">
            <a:off x="1006581" y="4467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5"/>
          <p:cNvSpPr/>
          <p:nvPr/>
        </p:nvSpPr>
        <p:spPr>
          <a:xfrm rot="-5400000">
            <a:off x="2012019" y="-1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5"/>
          <p:cNvSpPr/>
          <p:nvPr/>
        </p:nvSpPr>
        <p:spPr>
          <a:xfrm rot="5400000">
            <a:off x="350369" y="38324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3">
    <p:spTree>
      <p:nvGrpSpPr>
        <p:cNvPr id="658" name="Shape 658"/>
        <p:cNvGrpSpPr/>
        <p:nvPr/>
      </p:nvGrpSpPr>
      <p:grpSpPr>
        <a:xfrm>
          <a:off x="0" y="0"/>
          <a:ext cx="0" cy="0"/>
          <a:chOff x="0" y="0"/>
          <a:chExt cx="0" cy="0"/>
        </a:xfrm>
      </p:grpSpPr>
      <p:sp>
        <p:nvSpPr>
          <p:cNvPr id="659" name="Google Shape;659;p46"/>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660" name="Google Shape;660;p46"/>
          <p:cNvSpPr txBox="1"/>
          <p:nvPr>
            <p:ph idx="2" type="title"/>
          </p:nvPr>
        </p:nvSpPr>
        <p:spPr>
          <a:xfrm>
            <a:off x="990875" y="1530450"/>
            <a:ext cx="20346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61" name="Google Shape;661;p46"/>
          <p:cNvSpPr txBox="1"/>
          <p:nvPr>
            <p:ph idx="1" type="subTitle"/>
          </p:nvPr>
        </p:nvSpPr>
        <p:spPr>
          <a:xfrm>
            <a:off x="990875" y="1984050"/>
            <a:ext cx="2034600" cy="6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2" name="Google Shape;662;p46"/>
          <p:cNvSpPr txBox="1"/>
          <p:nvPr>
            <p:ph idx="3" type="title"/>
          </p:nvPr>
        </p:nvSpPr>
        <p:spPr>
          <a:xfrm>
            <a:off x="2272775" y="2963850"/>
            <a:ext cx="20346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63" name="Google Shape;663;p46"/>
          <p:cNvSpPr txBox="1"/>
          <p:nvPr>
            <p:ph idx="4" type="subTitle"/>
          </p:nvPr>
        </p:nvSpPr>
        <p:spPr>
          <a:xfrm>
            <a:off x="2272775" y="3417450"/>
            <a:ext cx="2034600" cy="6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4" name="Google Shape;664;p46"/>
          <p:cNvSpPr txBox="1"/>
          <p:nvPr>
            <p:ph idx="5" type="title"/>
          </p:nvPr>
        </p:nvSpPr>
        <p:spPr>
          <a:xfrm>
            <a:off x="6118525" y="1530450"/>
            <a:ext cx="20346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65" name="Google Shape;665;p46"/>
          <p:cNvSpPr txBox="1"/>
          <p:nvPr>
            <p:ph idx="6" type="subTitle"/>
          </p:nvPr>
        </p:nvSpPr>
        <p:spPr>
          <a:xfrm>
            <a:off x="6118525" y="1984050"/>
            <a:ext cx="2034600" cy="6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6" name="Google Shape;666;p46"/>
          <p:cNvSpPr txBox="1"/>
          <p:nvPr>
            <p:ph idx="7" type="title"/>
          </p:nvPr>
        </p:nvSpPr>
        <p:spPr>
          <a:xfrm>
            <a:off x="4836600" y="2963850"/>
            <a:ext cx="20346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67" name="Google Shape;667;p46"/>
          <p:cNvSpPr txBox="1"/>
          <p:nvPr>
            <p:ph idx="8" type="subTitle"/>
          </p:nvPr>
        </p:nvSpPr>
        <p:spPr>
          <a:xfrm>
            <a:off x="4836600" y="3417450"/>
            <a:ext cx="2034600" cy="6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8" name="Google Shape;668;p46"/>
          <p:cNvSpPr txBox="1"/>
          <p:nvPr>
            <p:ph idx="9" type="title"/>
          </p:nvPr>
        </p:nvSpPr>
        <p:spPr>
          <a:xfrm>
            <a:off x="3554675" y="1530450"/>
            <a:ext cx="20346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669" name="Google Shape;669;p46"/>
          <p:cNvSpPr txBox="1"/>
          <p:nvPr>
            <p:ph idx="13" type="subTitle"/>
          </p:nvPr>
        </p:nvSpPr>
        <p:spPr>
          <a:xfrm>
            <a:off x="3554675" y="1984050"/>
            <a:ext cx="2034600" cy="63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0" name="Google Shape;670;p46"/>
          <p:cNvSpPr/>
          <p:nvPr/>
        </p:nvSpPr>
        <p:spPr>
          <a:xfrm>
            <a:off x="-614789" y="4059903"/>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flipH="1" rot="1432117">
            <a:off x="-881240" y="4280420"/>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rot="855778">
            <a:off x="-1417570" y="4163418"/>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flipH="1" rot="5027361">
            <a:off x="8598824" y="4042096"/>
            <a:ext cx="1671004" cy="1597787"/>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flipH="1" rot="10093095">
            <a:off x="7020027" y="4448297"/>
            <a:ext cx="3557278" cy="966682"/>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flipH="1" rot="10800000">
            <a:off x="7020070" y="4354984"/>
            <a:ext cx="3556654"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rot="5400000">
            <a:off x="8594081" y="42478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rot="5400000">
            <a:off x="810844" y="43237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6"/>
          <p:cNvSpPr/>
          <p:nvPr/>
        </p:nvSpPr>
        <p:spPr>
          <a:xfrm rot="-5400000">
            <a:off x="7937256" y="4095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rot="5400000">
            <a:off x="154631" y="36889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7">
    <p:spTree>
      <p:nvGrpSpPr>
        <p:cNvPr id="680" name="Shape 680"/>
        <p:cNvGrpSpPr/>
        <p:nvPr/>
      </p:nvGrpSpPr>
      <p:grpSpPr>
        <a:xfrm>
          <a:off x="0" y="0"/>
          <a:ext cx="0" cy="0"/>
          <a:chOff x="0" y="0"/>
          <a:chExt cx="0" cy="0"/>
        </a:xfrm>
      </p:grpSpPr>
      <p:sp>
        <p:nvSpPr>
          <p:cNvPr id="681" name="Google Shape;681;p47"/>
          <p:cNvSpPr txBox="1"/>
          <p:nvPr>
            <p:ph type="title"/>
          </p:nvPr>
        </p:nvSpPr>
        <p:spPr>
          <a:xfrm>
            <a:off x="1543350" y="363275"/>
            <a:ext cx="60573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82" name="Google Shape;682;p47"/>
          <p:cNvSpPr txBox="1"/>
          <p:nvPr>
            <p:ph idx="1" type="subTitle"/>
          </p:nvPr>
        </p:nvSpPr>
        <p:spPr>
          <a:xfrm>
            <a:off x="4875632"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83" name="Google Shape;683;p47"/>
          <p:cNvSpPr txBox="1"/>
          <p:nvPr>
            <p:ph idx="2" type="subTitle"/>
          </p:nvPr>
        </p:nvSpPr>
        <p:spPr>
          <a:xfrm>
            <a:off x="5157563"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84" name="Google Shape;684;p47"/>
          <p:cNvSpPr txBox="1"/>
          <p:nvPr>
            <p:ph idx="3" type="subTitle"/>
          </p:nvPr>
        </p:nvSpPr>
        <p:spPr>
          <a:xfrm>
            <a:off x="1782263" y="190447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85" name="Google Shape;685;p47"/>
          <p:cNvSpPr txBox="1"/>
          <p:nvPr>
            <p:ph idx="4" type="subTitle"/>
          </p:nvPr>
        </p:nvSpPr>
        <p:spPr>
          <a:xfrm>
            <a:off x="2064375" y="2223600"/>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86" name="Google Shape;686;p47"/>
          <p:cNvSpPr txBox="1"/>
          <p:nvPr>
            <p:ph idx="5" type="subTitle"/>
          </p:nvPr>
        </p:nvSpPr>
        <p:spPr>
          <a:xfrm>
            <a:off x="4875600" y="38145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87" name="Google Shape;687;p47"/>
          <p:cNvSpPr txBox="1"/>
          <p:nvPr>
            <p:ph idx="6" type="subTitle"/>
          </p:nvPr>
        </p:nvSpPr>
        <p:spPr>
          <a:xfrm>
            <a:off x="5157563" y="41336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88" name="Google Shape;688;p47"/>
          <p:cNvSpPr txBox="1"/>
          <p:nvPr>
            <p:ph idx="7" type="subTitle"/>
          </p:nvPr>
        </p:nvSpPr>
        <p:spPr>
          <a:xfrm>
            <a:off x="1782263" y="381450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689" name="Google Shape;689;p47"/>
          <p:cNvSpPr txBox="1"/>
          <p:nvPr>
            <p:ph idx="8" type="subTitle"/>
          </p:nvPr>
        </p:nvSpPr>
        <p:spPr>
          <a:xfrm>
            <a:off x="2064375" y="4133628"/>
            <a:ext cx="1922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690" name="Google Shape;690;p47"/>
          <p:cNvSpPr/>
          <p:nvPr/>
        </p:nvSpPr>
        <p:spPr>
          <a:xfrm flipH="1" rot="-5400000">
            <a:off x="-3096997" y="2192121"/>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rot="5400000">
            <a:off x="-1921300" y="3098438"/>
            <a:ext cx="4271825" cy="1177450"/>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flipH="1" rot="147">
            <a:off x="-401896" y="3180097"/>
            <a:ext cx="1404839" cy="2093848"/>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flipH="1" rot="-5400000">
            <a:off x="839461" y="386456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flipH="1" rot="-5400000">
            <a:off x="376511" y="108498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flipH="1" rot="-5400000">
            <a:off x="948986" y="173088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flipH="1" rot="5400000">
            <a:off x="5330692" y="2192121"/>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rot="-5400000">
            <a:off x="6773240" y="988358"/>
            <a:ext cx="4271825" cy="1177450"/>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flipH="1" rot="-10799853">
            <a:off x="8120822" y="-9700"/>
            <a:ext cx="1404839" cy="2093848"/>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7"/>
          <p:cNvSpPr/>
          <p:nvPr/>
        </p:nvSpPr>
        <p:spPr>
          <a:xfrm flipH="1" rot="5400000">
            <a:off x="7855079" y="511882"/>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flipH="1" rot="5400000">
            <a:off x="8120804" y="1236182"/>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flipH="1" rot="5400000">
            <a:off x="8583754" y="4015757"/>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flipH="1" rot="5400000">
            <a:off x="8076379" y="3434657"/>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flipH="1" rot="-5400000">
            <a:off x="1170286" y="465366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8">
    <p:spTree>
      <p:nvGrpSpPr>
        <p:cNvPr id="704" name="Shape 704"/>
        <p:cNvGrpSpPr/>
        <p:nvPr/>
      </p:nvGrpSpPr>
      <p:grpSpPr>
        <a:xfrm>
          <a:off x="0" y="0"/>
          <a:ext cx="0" cy="0"/>
          <a:chOff x="0" y="0"/>
          <a:chExt cx="0" cy="0"/>
        </a:xfrm>
      </p:grpSpPr>
      <p:sp>
        <p:nvSpPr>
          <p:cNvPr id="705" name="Google Shape;705;p48"/>
          <p:cNvSpPr txBox="1"/>
          <p:nvPr>
            <p:ph type="title"/>
          </p:nvPr>
        </p:nvSpPr>
        <p:spPr>
          <a:xfrm flipH="1">
            <a:off x="959002" y="2019725"/>
            <a:ext cx="3931200" cy="657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706" name="Google Shape;706;p48"/>
          <p:cNvSpPr txBox="1"/>
          <p:nvPr>
            <p:ph idx="1" type="subTitle"/>
          </p:nvPr>
        </p:nvSpPr>
        <p:spPr>
          <a:xfrm flipH="1">
            <a:off x="959090" y="2565775"/>
            <a:ext cx="29988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Font typeface="Josefin Sans"/>
              <a:buNone/>
              <a:defRPr sz="15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07" name="Google Shape;707;p48"/>
          <p:cNvSpPr/>
          <p:nvPr/>
        </p:nvSpPr>
        <p:spPr>
          <a:xfrm flipH="1" rot="-132439">
            <a:off x="305871" y="-39916"/>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8"/>
          <p:cNvSpPr/>
          <p:nvPr/>
        </p:nvSpPr>
        <p:spPr>
          <a:xfrm flipH="1">
            <a:off x="402459" y="-132676"/>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8"/>
          <p:cNvSpPr/>
          <p:nvPr/>
        </p:nvSpPr>
        <p:spPr>
          <a:xfrm flipH="1" rot="10800000">
            <a:off x="-272112" y="-10878"/>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8"/>
          <p:cNvSpPr/>
          <p:nvPr/>
        </p:nvSpPr>
        <p:spPr>
          <a:xfrm flipH="1" rot="10800000">
            <a:off x="402451" y="1086487"/>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8"/>
          <p:cNvSpPr/>
          <p:nvPr/>
        </p:nvSpPr>
        <p:spPr>
          <a:xfrm flipH="1" rot="10800000">
            <a:off x="1153051" y="648062"/>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8"/>
          <p:cNvSpPr/>
          <p:nvPr/>
        </p:nvSpPr>
        <p:spPr>
          <a:xfrm flipH="1" rot="10800000">
            <a:off x="2859751" y="301212"/>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rot="-10667561">
            <a:off x="305871" y="4393835"/>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p:nvPr/>
        </p:nvSpPr>
        <p:spPr>
          <a:xfrm rot="10800000">
            <a:off x="402459" y="4301097"/>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8"/>
          <p:cNvSpPr/>
          <p:nvPr/>
        </p:nvSpPr>
        <p:spPr>
          <a:xfrm>
            <a:off x="-272112" y="4156612"/>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402451" y="3949699"/>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p:nvPr/>
        </p:nvSpPr>
        <p:spPr>
          <a:xfrm>
            <a:off x="1153051" y="438812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8"/>
          <p:cNvSpPr/>
          <p:nvPr/>
        </p:nvSpPr>
        <p:spPr>
          <a:xfrm>
            <a:off x="2859751" y="473497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8"/>
          <p:cNvSpPr/>
          <p:nvPr/>
        </p:nvSpPr>
        <p:spPr>
          <a:xfrm>
            <a:off x="5246676" y="481827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8"/>
          <p:cNvSpPr/>
          <p:nvPr/>
        </p:nvSpPr>
        <p:spPr>
          <a:xfrm flipH="1" rot="10800000">
            <a:off x="5246676" y="153112"/>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4">
    <p:spTree>
      <p:nvGrpSpPr>
        <p:cNvPr id="721" name="Shape 721"/>
        <p:cNvGrpSpPr/>
        <p:nvPr/>
      </p:nvGrpSpPr>
      <p:grpSpPr>
        <a:xfrm>
          <a:off x="0" y="0"/>
          <a:ext cx="0" cy="0"/>
          <a:chOff x="0" y="0"/>
          <a:chExt cx="0" cy="0"/>
        </a:xfrm>
      </p:grpSpPr>
      <p:sp>
        <p:nvSpPr>
          <p:cNvPr id="722" name="Google Shape;722;p49"/>
          <p:cNvSpPr txBox="1"/>
          <p:nvPr>
            <p:ph type="title"/>
          </p:nvPr>
        </p:nvSpPr>
        <p:spPr>
          <a:xfrm flipH="1">
            <a:off x="1031425" y="1334306"/>
            <a:ext cx="3201000" cy="129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723" name="Google Shape;723;p49"/>
          <p:cNvSpPr txBox="1"/>
          <p:nvPr>
            <p:ph idx="1" type="subTitle"/>
          </p:nvPr>
        </p:nvSpPr>
        <p:spPr>
          <a:xfrm flipH="1">
            <a:off x="1212018" y="2794294"/>
            <a:ext cx="3020400" cy="116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160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724" name="Google Shape;724;p49"/>
          <p:cNvSpPr/>
          <p:nvPr/>
        </p:nvSpPr>
        <p:spPr>
          <a:xfrm>
            <a:off x="0" y="0"/>
            <a:ext cx="444900" cy="444900"/>
          </a:xfrm>
          <a:prstGeom prst="ellipse">
            <a:avLst/>
          </a:prstGeom>
          <a:solidFill>
            <a:srgbClr val="FF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9"/>
          <p:cNvSpPr/>
          <p:nvPr/>
        </p:nvSpPr>
        <p:spPr>
          <a:xfrm rot="-9281215">
            <a:off x="165301" y="4203731"/>
            <a:ext cx="2228124" cy="918929"/>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9"/>
          <p:cNvSpPr/>
          <p:nvPr/>
        </p:nvSpPr>
        <p:spPr>
          <a:xfrm rot="-9280772">
            <a:off x="-445297" y="4396562"/>
            <a:ext cx="3782980" cy="1428824"/>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9"/>
          <p:cNvSpPr/>
          <p:nvPr/>
        </p:nvSpPr>
        <p:spPr>
          <a:xfrm flipH="1" rot="-9281383">
            <a:off x="-921562" y="3898835"/>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9"/>
          <p:cNvSpPr/>
          <p:nvPr/>
        </p:nvSpPr>
        <p:spPr>
          <a:xfrm flipH="1" rot="10800000">
            <a:off x="-670603" y="7"/>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9"/>
          <p:cNvSpPr/>
          <p:nvPr/>
        </p:nvSpPr>
        <p:spPr>
          <a:xfrm rot="9367883">
            <a:off x="-937053" y="-338044"/>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9"/>
          <p:cNvSpPr/>
          <p:nvPr/>
        </p:nvSpPr>
        <p:spPr>
          <a:xfrm rot="-1518617">
            <a:off x="-992817" y="-870267"/>
            <a:ext cx="4264746" cy="1843807"/>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9"/>
          <p:cNvSpPr/>
          <p:nvPr/>
        </p:nvSpPr>
        <p:spPr>
          <a:xfrm rot="5400000">
            <a:off x="1221931" y="9753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9"/>
          <p:cNvSpPr/>
          <p:nvPr/>
        </p:nvSpPr>
        <p:spPr>
          <a:xfrm rot="5400000">
            <a:off x="2202194" y="45963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9"/>
          <p:cNvSpPr/>
          <p:nvPr/>
        </p:nvSpPr>
        <p:spPr>
          <a:xfrm rot="-5400000">
            <a:off x="565106" y="8226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9"/>
          <p:cNvSpPr/>
          <p:nvPr/>
        </p:nvSpPr>
        <p:spPr>
          <a:xfrm rot="5400000">
            <a:off x="1545981" y="39616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5">
    <p:spTree>
      <p:nvGrpSpPr>
        <p:cNvPr id="735" name="Shape 735"/>
        <p:cNvGrpSpPr/>
        <p:nvPr/>
      </p:nvGrpSpPr>
      <p:grpSpPr>
        <a:xfrm>
          <a:off x="0" y="0"/>
          <a:ext cx="0" cy="0"/>
          <a:chOff x="0" y="0"/>
          <a:chExt cx="0" cy="0"/>
        </a:xfrm>
      </p:grpSpPr>
      <p:sp>
        <p:nvSpPr>
          <p:cNvPr id="736" name="Google Shape;736;p50"/>
          <p:cNvSpPr txBox="1"/>
          <p:nvPr>
            <p:ph type="title"/>
          </p:nvPr>
        </p:nvSpPr>
        <p:spPr>
          <a:xfrm>
            <a:off x="4253800" y="2019725"/>
            <a:ext cx="3931200" cy="657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000"/>
              <a:buNone/>
              <a:defRPr>
                <a:latin typeface="Open Sans SemiBold"/>
                <a:ea typeface="Open Sans SemiBold"/>
                <a:cs typeface="Open Sans SemiBold"/>
                <a:sym typeface="Open Sans SemiBold"/>
              </a:defRPr>
            </a:lvl2pPr>
            <a:lvl3pPr lvl="2" rtl="0" algn="r">
              <a:spcBef>
                <a:spcPts val="0"/>
              </a:spcBef>
              <a:spcAft>
                <a:spcPts val="0"/>
              </a:spcAft>
              <a:buSzPts val="3000"/>
              <a:buNone/>
              <a:defRPr>
                <a:latin typeface="Open Sans SemiBold"/>
                <a:ea typeface="Open Sans SemiBold"/>
                <a:cs typeface="Open Sans SemiBold"/>
                <a:sym typeface="Open Sans SemiBold"/>
              </a:defRPr>
            </a:lvl3pPr>
            <a:lvl4pPr lvl="3" rtl="0" algn="r">
              <a:spcBef>
                <a:spcPts val="0"/>
              </a:spcBef>
              <a:spcAft>
                <a:spcPts val="0"/>
              </a:spcAft>
              <a:buSzPts val="3000"/>
              <a:buNone/>
              <a:defRPr>
                <a:latin typeface="Open Sans SemiBold"/>
                <a:ea typeface="Open Sans SemiBold"/>
                <a:cs typeface="Open Sans SemiBold"/>
                <a:sym typeface="Open Sans SemiBold"/>
              </a:defRPr>
            </a:lvl4pPr>
            <a:lvl5pPr lvl="4" rtl="0" algn="r">
              <a:spcBef>
                <a:spcPts val="0"/>
              </a:spcBef>
              <a:spcAft>
                <a:spcPts val="0"/>
              </a:spcAft>
              <a:buSzPts val="3000"/>
              <a:buNone/>
              <a:defRPr>
                <a:latin typeface="Open Sans SemiBold"/>
                <a:ea typeface="Open Sans SemiBold"/>
                <a:cs typeface="Open Sans SemiBold"/>
                <a:sym typeface="Open Sans SemiBold"/>
              </a:defRPr>
            </a:lvl5pPr>
            <a:lvl6pPr lvl="5" rtl="0" algn="r">
              <a:spcBef>
                <a:spcPts val="0"/>
              </a:spcBef>
              <a:spcAft>
                <a:spcPts val="0"/>
              </a:spcAft>
              <a:buSzPts val="3000"/>
              <a:buNone/>
              <a:defRPr>
                <a:latin typeface="Open Sans SemiBold"/>
                <a:ea typeface="Open Sans SemiBold"/>
                <a:cs typeface="Open Sans SemiBold"/>
                <a:sym typeface="Open Sans SemiBold"/>
              </a:defRPr>
            </a:lvl6pPr>
            <a:lvl7pPr lvl="6" rtl="0" algn="r">
              <a:spcBef>
                <a:spcPts val="0"/>
              </a:spcBef>
              <a:spcAft>
                <a:spcPts val="0"/>
              </a:spcAft>
              <a:buSzPts val="3000"/>
              <a:buNone/>
              <a:defRPr>
                <a:latin typeface="Open Sans SemiBold"/>
                <a:ea typeface="Open Sans SemiBold"/>
                <a:cs typeface="Open Sans SemiBold"/>
                <a:sym typeface="Open Sans SemiBold"/>
              </a:defRPr>
            </a:lvl7pPr>
            <a:lvl8pPr lvl="7" rtl="0" algn="r">
              <a:spcBef>
                <a:spcPts val="0"/>
              </a:spcBef>
              <a:spcAft>
                <a:spcPts val="0"/>
              </a:spcAft>
              <a:buSzPts val="3000"/>
              <a:buNone/>
              <a:defRPr>
                <a:latin typeface="Open Sans SemiBold"/>
                <a:ea typeface="Open Sans SemiBold"/>
                <a:cs typeface="Open Sans SemiBold"/>
                <a:sym typeface="Open Sans SemiBold"/>
              </a:defRPr>
            </a:lvl8pPr>
            <a:lvl9pPr lvl="8" rtl="0" algn="r">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737" name="Google Shape;737;p50"/>
          <p:cNvSpPr txBox="1"/>
          <p:nvPr>
            <p:ph idx="1" type="subTitle"/>
          </p:nvPr>
        </p:nvSpPr>
        <p:spPr>
          <a:xfrm>
            <a:off x="5186112" y="256577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Font typeface="Josefin Sans"/>
              <a:buNone/>
              <a:defRPr sz="15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738" name="Google Shape;738;p50"/>
          <p:cNvSpPr/>
          <p:nvPr/>
        </p:nvSpPr>
        <p:spPr>
          <a:xfrm rot="10800000">
            <a:off x="3937512" y="4410874"/>
            <a:ext cx="3936983" cy="732774"/>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0"/>
          <p:cNvSpPr/>
          <p:nvPr/>
        </p:nvSpPr>
        <p:spPr>
          <a:xfrm flipH="1">
            <a:off x="3939637" y="98"/>
            <a:ext cx="5126677" cy="1295929"/>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0"/>
          <p:cNvSpPr/>
          <p:nvPr/>
        </p:nvSpPr>
        <p:spPr>
          <a:xfrm flipH="1" rot="10800000">
            <a:off x="4720014" y="4141676"/>
            <a:ext cx="5735030" cy="1001972"/>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0"/>
          <p:cNvSpPr/>
          <p:nvPr/>
        </p:nvSpPr>
        <p:spPr>
          <a:xfrm flipH="1" rot="10800000">
            <a:off x="5013459" y="204"/>
            <a:ext cx="4130832" cy="1472837"/>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0"/>
          <p:cNvSpPr/>
          <p:nvPr/>
        </p:nvSpPr>
        <p:spPr>
          <a:xfrm rot="10800000">
            <a:off x="5628786" y="490"/>
            <a:ext cx="3515148" cy="1472658"/>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0"/>
          <p:cNvSpPr/>
          <p:nvPr/>
        </p:nvSpPr>
        <p:spPr>
          <a:xfrm rot="10800000">
            <a:off x="5220582" y="4263470"/>
            <a:ext cx="3937105" cy="880179"/>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0"/>
          <p:cNvSpPr/>
          <p:nvPr/>
        </p:nvSpPr>
        <p:spPr>
          <a:xfrm rot="5400000">
            <a:off x="6527856" y="44833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0"/>
          <p:cNvSpPr/>
          <p:nvPr/>
        </p:nvSpPr>
        <p:spPr>
          <a:xfrm rot="5400000">
            <a:off x="5530219" y="9452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0"/>
          <p:cNvSpPr/>
          <p:nvPr/>
        </p:nvSpPr>
        <p:spPr>
          <a:xfrm rot="-5400000">
            <a:off x="5871031" y="43306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0"/>
          <p:cNvSpPr/>
          <p:nvPr/>
        </p:nvSpPr>
        <p:spPr>
          <a:xfrm rot="5400000">
            <a:off x="4874006" y="3104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6"/>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2" name="Google Shape;82;p6"/>
          <p:cNvSpPr/>
          <p:nvPr/>
        </p:nvSpPr>
        <p:spPr>
          <a:xfrm>
            <a:off x="6082076" y="-118290"/>
            <a:ext cx="3204343" cy="1651139"/>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p:cNvSpPr/>
          <p:nvPr/>
        </p:nvSpPr>
        <p:spPr>
          <a:xfrm rot="10800000">
            <a:off x="6965676" y="-72669"/>
            <a:ext cx="2420522" cy="1034218"/>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p:cNvSpPr/>
          <p:nvPr/>
        </p:nvSpPr>
        <p:spPr>
          <a:xfrm flipH="1" rot="10484947">
            <a:off x="7999385" y="-411807"/>
            <a:ext cx="1843431" cy="8692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rot="10800000">
            <a:off x="7222138" y="45824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rot="10800000">
            <a:off x="8177150" y="69715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rot="10800000">
            <a:off x="8947925" y="158193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6">
    <p:spTree>
      <p:nvGrpSpPr>
        <p:cNvPr id="748" name="Shape 748"/>
        <p:cNvGrpSpPr/>
        <p:nvPr/>
      </p:nvGrpSpPr>
      <p:grpSpPr>
        <a:xfrm>
          <a:off x="0" y="0"/>
          <a:ext cx="0" cy="0"/>
          <a:chOff x="0" y="0"/>
          <a:chExt cx="0" cy="0"/>
        </a:xfrm>
      </p:grpSpPr>
      <p:sp>
        <p:nvSpPr>
          <p:cNvPr id="749" name="Google Shape;749;p51"/>
          <p:cNvSpPr txBox="1"/>
          <p:nvPr>
            <p:ph type="title"/>
          </p:nvPr>
        </p:nvSpPr>
        <p:spPr>
          <a:xfrm flipH="1">
            <a:off x="959002" y="2019725"/>
            <a:ext cx="3931200" cy="657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750" name="Google Shape;750;p51"/>
          <p:cNvSpPr txBox="1"/>
          <p:nvPr>
            <p:ph idx="1" type="subTitle"/>
          </p:nvPr>
        </p:nvSpPr>
        <p:spPr>
          <a:xfrm flipH="1">
            <a:off x="959090" y="2565775"/>
            <a:ext cx="29988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Font typeface="Josefin Sans"/>
              <a:buNone/>
              <a:defRPr sz="15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51" name="Google Shape;751;p51"/>
          <p:cNvSpPr/>
          <p:nvPr/>
        </p:nvSpPr>
        <p:spPr>
          <a:xfrm flipH="1" rot="-5911893">
            <a:off x="312525" y="-757650"/>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1"/>
          <p:cNvSpPr/>
          <p:nvPr/>
        </p:nvSpPr>
        <p:spPr>
          <a:xfrm flipH="1" rot="-515846">
            <a:off x="-399995" y="-321140"/>
            <a:ext cx="4858752" cy="984749"/>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1"/>
          <p:cNvSpPr/>
          <p:nvPr/>
        </p:nvSpPr>
        <p:spPr>
          <a:xfrm flipH="1">
            <a:off x="-423061" y="-312190"/>
            <a:ext cx="4906095"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1"/>
          <p:cNvSpPr/>
          <p:nvPr/>
        </p:nvSpPr>
        <p:spPr>
          <a:xfrm>
            <a:off x="-275372" y="4138788"/>
            <a:ext cx="3370532"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1"/>
          <p:cNvSpPr/>
          <p:nvPr/>
        </p:nvSpPr>
        <p:spPr>
          <a:xfrm flipH="1" rot="1067063">
            <a:off x="-556554" y="4319279"/>
            <a:ext cx="4178350" cy="1201199"/>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1"/>
          <p:cNvSpPr/>
          <p:nvPr/>
        </p:nvSpPr>
        <p:spPr>
          <a:xfrm rot="626416">
            <a:off x="-1346735" y="4226168"/>
            <a:ext cx="4901831" cy="1227025"/>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1"/>
          <p:cNvSpPr/>
          <p:nvPr/>
        </p:nvSpPr>
        <p:spPr>
          <a:xfrm rot="5400000">
            <a:off x="2074869" y="43515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1"/>
          <p:cNvSpPr/>
          <p:nvPr/>
        </p:nvSpPr>
        <p:spPr>
          <a:xfrm rot="1364436">
            <a:off x="2082771" y="538417"/>
            <a:ext cx="98562" cy="988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1"/>
          <p:cNvSpPr/>
          <p:nvPr/>
        </p:nvSpPr>
        <p:spPr>
          <a:xfrm rot="-5400000">
            <a:off x="1418044" y="41988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1"/>
          <p:cNvSpPr/>
          <p:nvPr/>
        </p:nvSpPr>
        <p:spPr>
          <a:xfrm rot="1359618">
            <a:off x="1253917" y="848767"/>
            <a:ext cx="163523" cy="163523"/>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2">
    <p:spTree>
      <p:nvGrpSpPr>
        <p:cNvPr id="761" name="Shape 761"/>
        <p:cNvGrpSpPr/>
        <p:nvPr/>
      </p:nvGrpSpPr>
      <p:grpSpPr>
        <a:xfrm>
          <a:off x="0" y="0"/>
          <a:ext cx="0" cy="0"/>
          <a:chOff x="0" y="0"/>
          <a:chExt cx="0" cy="0"/>
        </a:xfrm>
      </p:grpSpPr>
      <p:sp>
        <p:nvSpPr>
          <p:cNvPr id="762" name="Google Shape;762;p52"/>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763" name="Google Shape;763;p52"/>
          <p:cNvSpPr txBox="1"/>
          <p:nvPr>
            <p:ph idx="1" type="subTitle"/>
          </p:nvPr>
        </p:nvSpPr>
        <p:spPr>
          <a:xfrm>
            <a:off x="5134925" y="1772525"/>
            <a:ext cx="3225000" cy="239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1600"/>
              </a:spcBef>
              <a:spcAft>
                <a:spcPts val="0"/>
              </a:spcAft>
              <a:buSzPts val="2100"/>
              <a:buChar char="○"/>
              <a:defRPr/>
            </a:lvl2pPr>
            <a:lvl3pPr lvl="2" rtl="0">
              <a:lnSpc>
                <a:spcPct val="100000"/>
              </a:lnSpc>
              <a:spcBef>
                <a:spcPts val="0"/>
              </a:spcBef>
              <a:spcAft>
                <a:spcPts val="0"/>
              </a:spcAft>
              <a:buSzPts val="2100"/>
              <a:buChar char="■"/>
              <a:defRPr/>
            </a:lvl3pPr>
            <a:lvl4pPr lvl="3" rtl="0">
              <a:lnSpc>
                <a:spcPct val="100000"/>
              </a:lnSpc>
              <a:spcBef>
                <a:spcPts val="0"/>
              </a:spcBef>
              <a:spcAft>
                <a:spcPts val="0"/>
              </a:spcAft>
              <a:buSzPts val="2100"/>
              <a:buChar char="●"/>
              <a:defRPr/>
            </a:lvl4pPr>
            <a:lvl5pPr lvl="4" rtl="0">
              <a:lnSpc>
                <a:spcPct val="100000"/>
              </a:lnSpc>
              <a:spcBef>
                <a:spcPts val="0"/>
              </a:spcBef>
              <a:spcAft>
                <a:spcPts val="0"/>
              </a:spcAft>
              <a:buSzPts val="2100"/>
              <a:buChar char="○"/>
              <a:defRPr/>
            </a:lvl5pPr>
            <a:lvl6pPr lvl="5" rtl="0">
              <a:lnSpc>
                <a:spcPct val="100000"/>
              </a:lnSpc>
              <a:spcBef>
                <a:spcPts val="0"/>
              </a:spcBef>
              <a:spcAft>
                <a:spcPts val="0"/>
              </a:spcAft>
              <a:buSzPts val="2100"/>
              <a:buChar char="■"/>
              <a:defRPr/>
            </a:lvl6pPr>
            <a:lvl7pPr lvl="6" rtl="0">
              <a:lnSpc>
                <a:spcPct val="100000"/>
              </a:lnSpc>
              <a:spcBef>
                <a:spcPts val="0"/>
              </a:spcBef>
              <a:spcAft>
                <a:spcPts val="0"/>
              </a:spcAft>
              <a:buSzPts val="2100"/>
              <a:buChar char="●"/>
              <a:defRPr/>
            </a:lvl7pPr>
            <a:lvl8pPr lvl="7" rtl="0">
              <a:lnSpc>
                <a:spcPct val="100000"/>
              </a:lnSpc>
              <a:spcBef>
                <a:spcPts val="0"/>
              </a:spcBef>
              <a:spcAft>
                <a:spcPts val="0"/>
              </a:spcAft>
              <a:buSzPts val="2100"/>
              <a:buChar char="○"/>
              <a:defRPr/>
            </a:lvl8pPr>
            <a:lvl9pPr lvl="8" rtl="0">
              <a:lnSpc>
                <a:spcPct val="100000"/>
              </a:lnSpc>
              <a:spcBef>
                <a:spcPts val="0"/>
              </a:spcBef>
              <a:spcAft>
                <a:spcPts val="0"/>
              </a:spcAft>
              <a:buSzPts val="2100"/>
              <a:buChar char="■"/>
              <a:defRPr/>
            </a:lvl9pPr>
          </a:lstStyle>
          <a:p/>
        </p:txBody>
      </p:sp>
      <p:sp>
        <p:nvSpPr>
          <p:cNvPr id="764" name="Google Shape;764;p52"/>
          <p:cNvSpPr/>
          <p:nvPr/>
        </p:nvSpPr>
        <p:spPr>
          <a:xfrm flipH="1" rot="10800000">
            <a:off x="-394184" y="-47562"/>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2"/>
          <p:cNvSpPr/>
          <p:nvPr/>
        </p:nvSpPr>
        <p:spPr>
          <a:xfrm rot="9367883">
            <a:off x="-660634" y="-449239"/>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2"/>
          <p:cNvSpPr/>
          <p:nvPr/>
        </p:nvSpPr>
        <p:spPr>
          <a:xfrm flipH="1" rot="9944222">
            <a:off x="-1196964" y="-405839"/>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2"/>
          <p:cNvSpPr/>
          <p:nvPr/>
        </p:nvSpPr>
        <p:spPr>
          <a:xfrm rot="3327864">
            <a:off x="2723221" y="251912"/>
            <a:ext cx="163516" cy="163516"/>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2"/>
          <p:cNvSpPr/>
          <p:nvPr/>
        </p:nvSpPr>
        <p:spPr>
          <a:xfrm rot="3326249">
            <a:off x="1540673" y="961357"/>
            <a:ext cx="98360" cy="9877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2"/>
          <p:cNvSpPr/>
          <p:nvPr/>
        </p:nvSpPr>
        <p:spPr>
          <a:xfrm rot="-7473751">
            <a:off x="2083361" y="523229"/>
            <a:ext cx="98360" cy="9877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2"/>
          <p:cNvSpPr/>
          <p:nvPr/>
        </p:nvSpPr>
        <p:spPr>
          <a:xfrm rot="3327864">
            <a:off x="652661" y="787093"/>
            <a:ext cx="163516" cy="163516"/>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35">
    <p:spTree>
      <p:nvGrpSpPr>
        <p:cNvPr id="771" name="Shape 771"/>
        <p:cNvGrpSpPr/>
        <p:nvPr/>
      </p:nvGrpSpPr>
      <p:grpSpPr>
        <a:xfrm>
          <a:off x="0" y="0"/>
          <a:ext cx="0" cy="0"/>
          <a:chOff x="0" y="0"/>
          <a:chExt cx="0" cy="0"/>
        </a:xfrm>
      </p:grpSpPr>
      <p:sp>
        <p:nvSpPr>
          <p:cNvPr id="772" name="Google Shape;772;p53"/>
          <p:cNvSpPr txBox="1"/>
          <p:nvPr>
            <p:ph type="title"/>
          </p:nvPr>
        </p:nvSpPr>
        <p:spPr>
          <a:xfrm flipH="1">
            <a:off x="1993200" y="1404463"/>
            <a:ext cx="5157600" cy="106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6500"/>
              <a:buNone/>
              <a:defRPr sz="6500"/>
            </a:lvl1pPr>
            <a:lvl2pPr lvl="1" rtl="0" algn="ctr">
              <a:lnSpc>
                <a:spcPct val="100000"/>
              </a:lnSpc>
              <a:spcBef>
                <a:spcPts val="0"/>
              </a:spcBef>
              <a:spcAft>
                <a:spcPts val="0"/>
              </a:spcAft>
              <a:buSzPts val="6500"/>
              <a:buNone/>
              <a:defRPr sz="6500"/>
            </a:lvl2pPr>
            <a:lvl3pPr lvl="2" rtl="0" algn="ctr">
              <a:lnSpc>
                <a:spcPct val="100000"/>
              </a:lnSpc>
              <a:spcBef>
                <a:spcPts val="0"/>
              </a:spcBef>
              <a:spcAft>
                <a:spcPts val="0"/>
              </a:spcAft>
              <a:buSzPts val="6500"/>
              <a:buNone/>
              <a:defRPr sz="6500"/>
            </a:lvl3pPr>
            <a:lvl4pPr lvl="3" rtl="0" algn="ctr">
              <a:lnSpc>
                <a:spcPct val="100000"/>
              </a:lnSpc>
              <a:spcBef>
                <a:spcPts val="0"/>
              </a:spcBef>
              <a:spcAft>
                <a:spcPts val="0"/>
              </a:spcAft>
              <a:buSzPts val="6500"/>
              <a:buNone/>
              <a:defRPr sz="6500"/>
            </a:lvl4pPr>
            <a:lvl5pPr lvl="4" rtl="0" algn="ctr">
              <a:lnSpc>
                <a:spcPct val="100000"/>
              </a:lnSpc>
              <a:spcBef>
                <a:spcPts val="0"/>
              </a:spcBef>
              <a:spcAft>
                <a:spcPts val="0"/>
              </a:spcAft>
              <a:buSzPts val="6500"/>
              <a:buNone/>
              <a:defRPr sz="6500"/>
            </a:lvl5pPr>
            <a:lvl6pPr lvl="5" rtl="0" algn="ctr">
              <a:lnSpc>
                <a:spcPct val="100000"/>
              </a:lnSpc>
              <a:spcBef>
                <a:spcPts val="0"/>
              </a:spcBef>
              <a:spcAft>
                <a:spcPts val="0"/>
              </a:spcAft>
              <a:buSzPts val="6500"/>
              <a:buNone/>
              <a:defRPr sz="6500"/>
            </a:lvl6pPr>
            <a:lvl7pPr lvl="6" rtl="0" algn="ctr">
              <a:lnSpc>
                <a:spcPct val="100000"/>
              </a:lnSpc>
              <a:spcBef>
                <a:spcPts val="0"/>
              </a:spcBef>
              <a:spcAft>
                <a:spcPts val="0"/>
              </a:spcAft>
              <a:buSzPts val="6500"/>
              <a:buNone/>
              <a:defRPr sz="6500"/>
            </a:lvl7pPr>
            <a:lvl8pPr lvl="7" rtl="0" algn="ctr">
              <a:lnSpc>
                <a:spcPct val="100000"/>
              </a:lnSpc>
              <a:spcBef>
                <a:spcPts val="0"/>
              </a:spcBef>
              <a:spcAft>
                <a:spcPts val="0"/>
              </a:spcAft>
              <a:buSzPts val="6500"/>
              <a:buNone/>
              <a:defRPr sz="6500"/>
            </a:lvl8pPr>
            <a:lvl9pPr lvl="8" rtl="0" algn="ctr">
              <a:lnSpc>
                <a:spcPct val="100000"/>
              </a:lnSpc>
              <a:spcBef>
                <a:spcPts val="0"/>
              </a:spcBef>
              <a:spcAft>
                <a:spcPts val="0"/>
              </a:spcAft>
              <a:buSzPts val="6500"/>
              <a:buNone/>
              <a:defRPr sz="6500"/>
            </a:lvl9pPr>
          </a:lstStyle>
          <a:p/>
        </p:txBody>
      </p:sp>
      <p:sp>
        <p:nvSpPr>
          <p:cNvPr id="773" name="Google Shape;773;p53"/>
          <p:cNvSpPr txBox="1"/>
          <p:nvPr>
            <p:ph idx="1" type="body"/>
          </p:nvPr>
        </p:nvSpPr>
        <p:spPr>
          <a:xfrm flipH="1">
            <a:off x="2997600" y="2388037"/>
            <a:ext cx="3148800" cy="1252200"/>
          </a:xfrm>
          <a:prstGeom prst="rect">
            <a:avLst/>
          </a:prstGeom>
        </p:spPr>
        <p:txBody>
          <a:bodyPr anchorCtr="0" anchor="t" bIns="91425" lIns="91425" spcFirstLastPara="1" rIns="91425" wrap="square" tIns="91425">
            <a:noAutofit/>
          </a:bodyPr>
          <a:lstStyle>
            <a:lvl1pPr indent="-355600" lvl="0" marL="457200" rtl="0" algn="ctr">
              <a:lnSpc>
                <a:spcPct val="100000"/>
              </a:lnSpc>
              <a:spcBef>
                <a:spcPts val="0"/>
              </a:spcBef>
              <a:spcAft>
                <a:spcPts val="0"/>
              </a:spcAft>
              <a:buSzPts val="2000"/>
              <a:buChar char="●"/>
              <a:defRPr sz="2000"/>
            </a:lvl1pPr>
            <a:lvl2pPr indent="-355600" lvl="1" marL="914400" rtl="0" algn="ctr">
              <a:lnSpc>
                <a:spcPct val="100000"/>
              </a:lnSpc>
              <a:spcBef>
                <a:spcPts val="1600"/>
              </a:spcBef>
              <a:spcAft>
                <a:spcPts val="0"/>
              </a:spcAft>
              <a:buSzPts val="2000"/>
              <a:buChar char="○"/>
              <a:defRPr sz="2000"/>
            </a:lvl2pPr>
            <a:lvl3pPr indent="-355600" lvl="2" marL="1371600" rtl="0" algn="ctr">
              <a:lnSpc>
                <a:spcPct val="100000"/>
              </a:lnSpc>
              <a:spcBef>
                <a:spcPts val="1600"/>
              </a:spcBef>
              <a:spcAft>
                <a:spcPts val="0"/>
              </a:spcAft>
              <a:buSzPts val="2000"/>
              <a:buChar char="■"/>
              <a:defRPr sz="2000"/>
            </a:lvl3pPr>
            <a:lvl4pPr indent="-355600" lvl="3" marL="1828800" rtl="0" algn="ctr">
              <a:lnSpc>
                <a:spcPct val="100000"/>
              </a:lnSpc>
              <a:spcBef>
                <a:spcPts val="1600"/>
              </a:spcBef>
              <a:spcAft>
                <a:spcPts val="0"/>
              </a:spcAft>
              <a:buSzPts val="2000"/>
              <a:buChar char="●"/>
              <a:defRPr sz="2000"/>
            </a:lvl4pPr>
            <a:lvl5pPr indent="-355600" lvl="4" marL="2286000" rtl="0" algn="ctr">
              <a:lnSpc>
                <a:spcPct val="100000"/>
              </a:lnSpc>
              <a:spcBef>
                <a:spcPts val="1600"/>
              </a:spcBef>
              <a:spcAft>
                <a:spcPts val="0"/>
              </a:spcAft>
              <a:buSzPts val="2000"/>
              <a:buChar char="○"/>
              <a:defRPr sz="2000"/>
            </a:lvl5pPr>
            <a:lvl6pPr indent="-355600" lvl="5" marL="2743200" rtl="0" algn="ctr">
              <a:lnSpc>
                <a:spcPct val="100000"/>
              </a:lnSpc>
              <a:spcBef>
                <a:spcPts val="1600"/>
              </a:spcBef>
              <a:spcAft>
                <a:spcPts val="0"/>
              </a:spcAft>
              <a:buSzPts val="2000"/>
              <a:buChar char="■"/>
              <a:defRPr sz="2000"/>
            </a:lvl6pPr>
            <a:lvl7pPr indent="-355600" lvl="6" marL="3200400" rtl="0" algn="ctr">
              <a:lnSpc>
                <a:spcPct val="100000"/>
              </a:lnSpc>
              <a:spcBef>
                <a:spcPts val="1600"/>
              </a:spcBef>
              <a:spcAft>
                <a:spcPts val="0"/>
              </a:spcAft>
              <a:buSzPts val="2000"/>
              <a:buChar char="●"/>
              <a:defRPr sz="2000"/>
            </a:lvl7pPr>
            <a:lvl8pPr indent="-355600" lvl="7" marL="3657600" rtl="0" algn="ctr">
              <a:lnSpc>
                <a:spcPct val="100000"/>
              </a:lnSpc>
              <a:spcBef>
                <a:spcPts val="1600"/>
              </a:spcBef>
              <a:spcAft>
                <a:spcPts val="0"/>
              </a:spcAft>
              <a:buSzPts val="2000"/>
              <a:buChar char="○"/>
              <a:defRPr sz="2000"/>
            </a:lvl8pPr>
            <a:lvl9pPr indent="-355600" lvl="8" marL="4114800" rtl="0" algn="ctr">
              <a:lnSpc>
                <a:spcPct val="100000"/>
              </a:lnSpc>
              <a:spcBef>
                <a:spcPts val="1600"/>
              </a:spcBef>
              <a:spcAft>
                <a:spcPts val="1600"/>
              </a:spcAft>
              <a:buSzPts val="2000"/>
              <a:buChar char="■"/>
              <a:defRPr sz="2000"/>
            </a:lvl9pPr>
          </a:lstStyle>
          <a:p/>
        </p:txBody>
      </p:sp>
      <p:sp>
        <p:nvSpPr>
          <p:cNvPr id="774" name="Google Shape;774;p53"/>
          <p:cNvSpPr/>
          <p:nvPr/>
        </p:nvSpPr>
        <p:spPr>
          <a:xfrm>
            <a:off x="1030225" y="3960176"/>
            <a:ext cx="7083925" cy="1183297"/>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3"/>
          <p:cNvSpPr/>
          <p:nvPr/>
        </p:nvSpPr>
        <p:spPr>
          <a:xfrm flipH="1">
            <a:off x="-1" y="4362499"/>
            <a:ext cx="9144351" cy="782105"/>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3"/>
          <p:cNvSpPr/>
          <p:nvPr/>
        </p:nvSpPr>
        <p:spPr>
          <a:xfrm rot="6479671">
            <a:off x="5455589" y="-1428985"/>
            <a:ext cx="1502599" cy="3510848"/>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0" y="-167425"/>
            <a:ext cx="9144351" cy="831498"/>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0" y="-167425"/>
            <a:ext cx="9144078" cy="911830"/>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1" y="4416936"/>
            <a:ext cx="9143690" cy="726902"/>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rot="5400000">
            <a:off x="8226781" y="42534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rot="5400000">
            <a:off x="2775969" y="43758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rot="-5400000">
            <a:off x="6531806" y="41548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3"/>
          <p:cNvSpPr/>
          <p:nvPr/>
        </p:nvSpPr>
        <p:spPr>
          <a:xfrm rot="5400000">
            <a:off x="420981" y="39133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3"/>
          <p:cNvSpPr/>
          <p:nvPr/>
        </p:nvSpPr>
        <p:spPr>
          <a:xfrm rot="5400000">
            <a:off x="7233206" y="8166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3"/>
          <p:cNvSpPr/>
          <p:nvPr/>
        </p:nvSpPr>
        <p:spPr>
          <a:xfrm rot="5400000">
            <a:off x="5881019" y="7165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3"/>
          <p:cNvSpPr/>
          <p:nvPr/>
        </p:nvSpPr>
        <p:spPr>
          <a:xfrm rot="5400000">
            <a:off x="2521581" y="664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41">
    <p:spTree>
      <p:nvGrpSpPr>
        <p:cNvPr id="787" name="Shape 787"/>
        <p:cNvGrpSpPr/>
        <p:nvPr/>
      </p:nvGrpSpPr>
      <p:grpSpPr>
        <a:xfrm>
          <a:off x="0" y="0"/>
          <a:ext cx="0" cy="0"/>
          <a:chOff x="0" y="0"/>
          <a:chExt cx="0" cy="0"/>
        </a:xfrm>
      </p:grpSpPr>
      <p:sp>
        <p:nvSpPr>
          <p:cNvPr id="788" name="Google Shape;788;p54"/>
          <p:cNvSpPr/>
          <p:nvPr/>
        </p:nvSpPr>
        <p:spPr>
          <a:xfrm rot="10800000">
            <a:off x="7300975" y="63548"/>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flipH="1" rot="-9367883">
            <a:off x="6856721" y="-338129"/>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rot="-9944222">
            <a:off x="6941636" y="-294729"/>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flipH="1" rot="5027361">
            <a:off x="7738224" y="4014283"/>
            <a:ext cx="1671004" cy="1597787"/>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flipH="1" rot="10093095">
            <a:off x="6159427" y="4420485"/>
            <a:ext cx="3557278" cy="966682"/>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flipH="1" rot="10800000">
            <a:off x="6159470" y="4327171"/>
            <a:ext cx="3556654"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txBox="1"/>
          <p:nvPr>
            <p:ph type="title"/>
          </p:nvPr>
        </p:nvSpPr>
        <p:spPr>
          <a:xfrm>
            <a:off x="4911600" y="1334300"/>
            <a:ext cx="3201000" cy="1460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95" name="Google Shape;795;p54"/>
          <p:cNvSpPr txBox="1"/>
          <p:nvPr>
            <p:ph idx="1" type="subTitle"/>
          </p:nvPr>
        </p:nvSpPr>
        <p:spPr>
          <a:xfrm>
            <a:off x="4911607" y="2794294"/>
            <a:ext cx="3020400" cy="116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6" name="Google Shape;796;p54"/>
          <p:cNvSpPr/>
          <p:nvPr/>
        </p:nvSpPr>
        <p:spPr>
          <a:xfrm rot="5400000">
            <a:off x="7721131" y="43245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rot="5400000">
            <a:off x="7319469" y="801656"/>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rot="-5400000">
            <a:off x="7064306" y="41718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rot="5400000">
            <a:off x="6663256" y="16689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37">
    <p:spTree>
      <p:nvGrpSpPr>
        <p:cNvPr id="800" name="Shape 800"/>
        <p:cNvGrpSpPr/>
        <p:nvPr/>
      </p:nvGrpSpPr>
      <p:grpSpPr>
        <a:xfrm>
          <a:off x="0" y="0"/>
          <a:ext cx="0" cy="0"/>
          <a:chOff x="0" y="0"/>
          <a:chExt cx="0" cy="0"/>
        </a:xfrm>
      </p:grpSpPr>
      <p:sp>
        <p:nvSpPr>
          <p:cNvPr id="801" name="Google Shape;801;p55"/>
          <p:cNvSpPr/>
          <p:nvPr/>
        </p:nvSpPr>
        <p:spPr>
          <a:xfrm rot="10800000">
            <a:off x="5444252" y="4036344"/>
            <a:ext cx="3644607" cy="111842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6207850" y="3883665"/>
            <a:ext cx="2936718" cy="1271100"/>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5"/>
          <p:cNvSpPr/>
          <p:nvPr/>
        </p:nvSpPr>
        <p:spPr>
          <a:xfrm flipH="1">
            <a:off x="6645307" y="3883573"/>
            <a:ext cx="2498729" cy="1271173"/>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5"/>
          <p:cNvSpPr txBox="1"/>
          <p:nvPr>
            <p:ph type="title"/>
          </p:nvPr>
        </p:nvSpPr>
        <p:spPr>
          <a:xfrm>
            <a:off x="4691800" y="1922950"/>
            <a:ext cx="3543300" cy="822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805" name="Google Shape;805;p55"/>
          <p:cNvSpPr txBox="1"/>
          <p:nvPr>
            <p:ph idx="1" type="subTitle"/>
          </p:nvPr>
        </p:nvSpPr>
        <p:spPr>
          <a:xfrm>
            <a:off x="4691871" y="2757125"/>
            <a:ext cx="3543300" cy="491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806" name="Google Shape;806;p55"/>
          <p:cNvSpPr/>
          <p:nvPr/>
        </p:nvSpPr>
        <p:spPr>
          <a:xfrm rot="10800000">
            <a:off x="6742285" y="22388"/>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flipH="1" rot="-9367883">
            <a:off x="6298030" y="-379289"/>
            <a:ext cx="3153951" cy="112115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rot="-9944222">
            <a:off x="6382945" y="-335889"/>
            <a:ext cx="3605366" cy="1194753"/>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rot="5400000">
            <a:off x="8071681" y="7780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rot="5400000">
            <a:off x="6004944" y="48636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rot="-5400000">
            <a:off x="7414856" y="6253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rot="5400000">
            <a:off x="5348731" y="42289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7_1">
    <p:spTree>
      <p:nvGrpSpPr>
        <p:cNvPr id="813" name="Shape 813"/>
        <p:cNvGrpSpPr/>
        <p:nvPr/>
      </p:nvGrpSpPr>
      <p:grpSpPr>
        <a:xfrm>
          <a:off x="0" y="0"/>
          <a:ext cx="0" cy="0"/>
          <a:chOff x="0" y="0"/>
          <a:chExt cx="0" cy="0"/>
        </a:xfrm>
      </p:grpSpPr>
      <p:sp>
        <p:nvSpPr>
          <p:cNvPr id="814" name="Google Shape;814;p56"/>
          <p:cNvSpPr txBox="1"/>
          <p:nvPr>
            <p:ph type="title"/>
          </p:nvPr>
        </p:nvSpPr>
        <p:spPr>
          <a:xfrm>
            <a:off x="2693850" y="363275"/>
            <a:ext cx="3756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5" name="Google Shape;815;p56"/>
          <p:cNvSpPr txBox="1"/>
          <p:nvPr>
            <p:ph idx="1" type="subTitle"/>
          </p:nvPr>
        </p:nvSpPr>
        <p:spPr>
          <a:xfrm>
            <a:off x="4655852" y="1414900"/>
            <a:ext cx="30453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16" name="Google Shape;816;p56"/>
          <p:cNvSpPr txBox="1"/>
          <p:nvPr>
            <p:ph idx="2" type="subTitle"/>
          </p:nvPr>
        </p:nvSpPr>
        <p:spPr>
          <a:xfrm>
            <a:off x="4958476" y="1734025"/>
            <a:ext cx="2439900" cy="10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 name="Google Shape;817;p56"/>
          <p:cNvSpPr txBox="1"/>
          <p:nvPr>
            <p:ph idx="3" type="subTitle"/>
          </p:nvPr>
        </p:nvSpPr>
        <p:spPr>
          <a:xfrm>
            <a:off x="1442838" y="1414900"/>
            <a:ext cx="30453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18" name="Google Shape;818;p56"/>
          <p:cNvSpPr txBox="1"/>
          <p:nvPr>
            <p:ph idx="4" type="subTitle"/>
          </p:nvPr>
        </p:nvSpPr>
        <p:spPr>
          <a:xfrm>
            <a:off x="1745688" y="1734025"/>
            <a:ext cx="2439900" cy="10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9" name="Google Shape;819;p56"/>
          <p:cNvSpPr txBox="1"/>
          <p:nvPr>
            <p:ph idx="5" type="subTitle"/>
          </p:nvPr>
        </p:nvSpPr>
        <p:spPr>
          <a:xfrm>
            <a:off x="4655812" y="3160150"/>
            <a:ext cx="30453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20" name="Google Shape;820;p56"/>
          <p:cNvSpPr txBox="1"/>
          <p:nvPr>
            <p:ph idx="6" type="subTitle"/>
          </p:nvPr>
        </p:nvSpPr>
        <p:spPr>
          <a:xfrm>
            <a:off x="4958476" y="3479274"/>
            <a:ext cx="2439900" cy="10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21" name="Google Shape;821;p56"/>
          <p:cNvSpPr txBox="1"/>
          <p:nvPr>
            <p:ph idx="7" type="subTitle"/>
          </p:nvPr>
        </p:nvSpPr>
        <p:spPr>
          <a:xfrm>
            <a:off x="1442838" y="3160150"/>
            <a:ext cx="30453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22" name="Google Shape;822;p56"/>
          <p:cNvSpPr txBox="1"/>
          <p:nvPr>
            <p:ph idx="8" type="subTitle"/>
          </p:nvPr>
        </p:nvSpPr>
        <p:spPr>
          <a:xfrm>
            <a:off x="1745688" y="3479274"/>
            <a:ext cx="2439900" cy="10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23" name="Google Shape;823;p56"/>
          <p:cNvSpPr/>
          <p:nvPr/>
        </p:nvSpPr>
        <p:spPr>
          <a:xfrm flipH="1" rot="-5532439">
            <a:off x="-2045052" y="2322174"/>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flipH="1" rot="-5400000">
            <a:off x="-832519" y="2826431"/>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flipH="1" rot="5400000">
            <a:off x="-551012" y="3638024"/>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flipH="1" rot="5400000">
            <a:off x="1100376" y="4407937"/>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flipH="1" rot="5400000">
            <a:off x="661951" y="3657337"/>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flipH="1" rot="5400000">
            <a:off x="315101" y="1950637"/>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flipH="1" rot="5400000">
            <a:off x="458251" y="248212"/>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flipH="1" rot="5267561">
            <a:off x="6370324" y="1912069"/>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flipH="1" rot="5400000">
            <a:off x="7582879" y="1222315"/>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flipH="1" rot="-5400000">
            <a:off x="7598103" y="388035"/>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flipH="1" rot="-5400000">
            <a:off x="7945213" y="508574"/>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flipH="1" rot="-5400000">
            <a:off x="8383638" y="125917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flipH="1" rot="-5400000">
            <a:off x="8730488" y="296587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6"/>
          <p:cNvSpPr/>
          <p:nvPr/>
        </p:nvSpPr>
        <p:spPr>
          <a:xfrm flipH="1" rot="-5400000">
            <a:off x="8522238" y="4603499"/>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36">
    <p:spTree>
      <p:nvGrpSpPr>
        <p:cNvPr id="837" name="Shape 837"/>
        <p:cNvGrpSpPr/>
        <p:nvPr/>
      </p:nvGrpSpPr>
      <p:grpSpPr>
        <a:xfrm>
          <a:off x="0" y="0"/>
          <a:ext cx="0" cy="0"/>
          <a:chOff x="0" y="0"/>
          <a:chExt cx="0" cy="0"/>
        </a:xfrm>
      </p:grpSpPr>
      <p:sp>
        <p:nvSpPr>
          <p:cNvPr id="838" name="Google Shape;838;p57"/>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atin typeface="Open Sans"/>
                <a:ea typeface="Open Sans"/>
                <a:cs typeface="Open Sans"/>
                <a:sym typeface="Open Sans"/>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839" name="Google Shape;839;p57"/>
          <p:cNvSpPr txBox="1"/>
          <p:nvPr>
            <p:ph idx="2" type="title"/>
          </p:nvPr>
        </p:nvSpPr>
        <p:spPr>
          <a:xfrm>
            <a:off x="595875" y="1814400"/>
            <a:ext cx="25431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sz="2700"/>
            </a:lvl1pPr>
            <a:lvl2pPr lvl="1" rtl="0" algn="r">
              <a:spcBef>
                <a:spcPts val="0"/>
              </a:spcBef>
              <a:spcAft>
                <a:spcPts val="0"/>
              </a:spcAft>
              <a:buSzPts val="2700"/>
              <a:buNone/>
              <a:defRPr sz="2700"/>
            </a:lvl2pPr>
            <a:lvl3pPr lvl="2" rtl="0" algn="r">
              <a:spcBef>
                <a:spcPts val="0"/>
              </a:spcBef>
              <a:spcAft>
                <a:spcPts val="0"/>
              </a:spcAft>
              <a:buSzPts val="2700"/>
              <a:buNone/>
              <a:defRPr sz="2700"/>
            </a:lvl3pPr>
            <a:lvl4pPr lvl="3" rtl="0" algn="r">
              <a:spcBef>
                <a:spcPts val="0"/>
              </a:spcBef>
              <a:spcAft>
                <a:spcPts val="0"/>
              </a:spcAft>
              <a:buSzPts val="2700"/>
              <a:buNone/>
              <a:defRPr sz="2700"/>
            </a:lvl4pPr>
            <a:lvl5pPr lvl="4" rtl="0" algn="r">
              <a:spcBef>
                <a:spcPts val="0"/>
              </a:spcBef>
              <a:spcAft>
                <a:spcPts val="0"/>
              </a:spcAft>
              <a:buSzPts val="2700"/>
              <a:buNone/>
              <a:defRPr sz="2700"/>
            </a:lvl5pPr>
            <a:lvl6pPr lvl="5" rtl="0" algn="r">
              <a:spcBef>
                <a:spcPts val="0"/>
              </a:spcBef>
              <a:spcAft>
                <a:spcPts val="0"/>
              </a:spcAft>
              <a:buSzPts val="2700"/>
              <a:buNone/>
              <a:defRPr sz="2700"/>
            </a:lvl6pPr>
            <a:lvl7pPr lvl="6" rtl="0" algn="r">
              <a:spcBef>
                <a:spcPts val="0"/>
              </a:spcBef>
              <a:spcAft>
                <a:spcPts val="0"/>
              </a:spcAft>
              <a:buSzPts val="2700"/>
              <a:buNone/>
              <a:defRPr sz="2700"/>
            </a:lvl7pPr>
            <a:lvl8pPr lvl="7" rtl="0" algn="r">
              <a:spcBef>
                <a:spcPts val="0"/>
              </a:spcBef>
              <a:spcAft>
                <a:spcPts val="0"/>
              </a:spcAft>
              <a:buSzPts val="2700"/>
              <a:buNone/>
              <a:defRPr sz="2700"/>
            </a:lvl8pPr>
            <a:lvl9pPr lvl="8" rtl="0" algn="r">
              <a:spcBef>
                <a:spcPts val="0"/>
              </a:spcBef>
              <a:spcAft>
                <a:spcPts val="0"/>
              </a:spcAft>
              <a:buSzPts val="2700"/>
              <a:buNone/>
              <a:defRPr sz="2700"/>
            </a:lvl9pPr>
          </a:lstStyle>
          <a:p/>
        </p:txBody>
      </p:sp>
      <p:sp>
        <p:nvSpPr>
          <p:cNvPr id="840" name="Google Shape;840;p57"/>
          <p:cNvSpPr txBox="1"/>
          <p:nvPr>
            <p:ph idx="1" type="subTitle"/>
          </p:nvPr>
        </p:nvSpPr>
        <p:spPr>
          <a:xfrm>
            <a:off x="816075" y="2282228"/>
            <a:ext cx="23229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2"/>
              </a:buClr>
              <a:buSzPts val="1400"/>
              <a:buNone/>
              <a:defRPr sz="1400">
                <a:solidFill>
                  <a:schemeClr val="dk2"/>
                </a:solidFill>
              </a:defRPr>
            </a:lvl1pPr>
            <a:lvl2pPr lvl="1" rtl="0" algn="r">
              <a:lnSpc>
                <a:spcPct val="100000"/>
              </a:lnSpc>
              <a:spcBef>
                <a:spcPts val="0"/>
              </a:spcBef>
              <a:spcAft>
                <a:spcPts val="0"/>
              </a:spcAft>
              <a:buClr>
                <a:schemeClr val="dk2"/>
              </a:buClr>
              <a:buSzPts val="1400"/>
              <a:buNone/>
              <a:defRPr>
                <a:solidFill>
                  <a:schemeClr val="dk2"/>
                </a:solidFill>
              </a:defRPr>
            </a:lvl2pPr>
            <a:lvl3pPr lvl="2" rtl="0" algn="r">
              <a:lnSpc>
                <a:spcPct val="100000"/>
              </a:lnSpc>
              <a:spcBef>
                <a:spcPts val="0"/>
              </a:spcBef>
              <a:spcAft>
                <a:spcPts val="0"/>
              </a:spcAft>
              <a:buClr>
                <a:schemeClr val="dk2"/>
              </a:buClr>
              <a:buSzPts val="1400"/>
              <a:buNone/>
              <a:defRPr>
                <a:solidFill>
                  <a:schemeClr val="dk2"/>
                </a:solidFill>
              </a:defRPr>
            </a:lvl3pPr>
            <a:lvl4pPr lvl="3" rtl="0" algn="r">
              <a:lnSpc>
                <a:spcPct val="100000"/>
              </a:lnSpc>
              <a:spcBef>
                <a:spcPts val="0"/>
              </a:spcBef>
              <a:spcAft>
                <a:spcPts val="0"/>
              </a:spcAft>
              <a:buClr>
                <a:schemeClr val="dk2"/>
              </a:buClr>
              <a:buSzPts val="1400"/>
              <a:buNone/>
              <a:defRPr>
                <a:solidFill>
                  <a:schemeClr val="dk2"/>
                </a:solidFill>
              </a:defRPr>
            </a:lvl4pPr>
            <a:lvl5pPr lvl="4" rtl="0" algn="r">
              <a:lnSpc>
                <a:spcPct val="100000"/>
              </a:lnSpc>
              <a:spcBef>
                <a:spcPts val="0"/>
              </a:spcBef>
              <a:spcAft>
                <a:spcPts val="0"/>
              </a:spcAft>
              <a:buClr>
                <a:schemeClr val="dk2"/>
              </a:buClr>
              <a:buSzPts val="1400"/>
              <a:buNone/>
              <a:defRPr>
                <a:solidFill>
                  <a:schemeClr val="dk2"/>
                </a:solidFill>
              </a:defRPr>
            </a:lvl5pPr>
            <a:lvl6pPr lvl="5" rtl="0" algn="r">
              <a:lnSpc>
                <a:spcPct val="100000"/>
              </a:lnSpc>
              <a:spcBef>
                <a:spcPts val="0"/>
              </a:spcBef>
              <a:spcAft>
                <a:spcPts val="0"/>
              </a:spcAft>
              <a:buClr>
                <a:schemeClr val="dk2"/>
              </a:buClr>
              <a:buSzPts val="1400"/>
              <a:buNone/>
              <a:defRPr>
                <a:solidFill>
                  <a:schemeClr val="dk2"/>
                </a:solidFill>
              </a:defRPr>
            </a:lvl6pPr>
            <a:lvl7pPr lvl="6" rtl="0" algn="r">
              <a:lnSpc>
                <a:spcPct val="100000"/>
              </a:lnSpc>
              <a:spcBef>
                <a:spcPts val="0"/>
              </a:spcBef>
              <a:spcAft>
                <a:spcPts val="0"/>
              </a:spcAft>
              <a:buClr>
                <a:schemeClr val="dk2"/>
              </a:buClr>
              <a:buSzPts val="1400"/>
              <a:buNone/>
              <a:defRPr>
                <a:solidFill>
                  <a:schemeClr val="dk2"/>
                </a:solidFill>
              </a:defRPr>
            </a:lvl7pPr>
            <a:lvl8pPr lvl="7" rtl="0" algn="r">
              <a:lnSpc>
                <a:spcPct val="100000"/>
              </a:lnSpc>
              <a:spcBef>
                <a:spcPts val="0"/>
              </a:spcBef>
              <a:spcAft>
                <a:spcPts val="0"/>
              </a:spcAft>
              <a:buClr>
                <a:schemeClr val="dk2"/>
              </a:buClr>
              <a:buSzPts val="1400"/>
              <a:buNone/>
              <a:defRPr>
                <a:solidFill>
                  <a:schemeClr val="dk2"/>
                </a:solidFill>
              </a:defRPr>
            </a:lvl8pPr>
            <a:lvl9pPr lvl="8" rtl="0" algn="r">
              <a:lnSpc>
                <a:spcPct val="100000"/>
              </a:lnSpc>
              <a:spcBef>
                <a:spcPts val="0"/>
              </a:spcBef>
              <a:spcAft>
                <a:spcPts val="0"/>
              </a:spcAft>
              <a:buClr>
                <a:schemeClr val="dk2"/>
              </a:buClr>
              <a:buSzPts val="1400"/>
              <a:buNone/>
              <a:defRPr>
                <a:solidFill>
                  <a:schemeClr val="dk2"/>
                </a:solidFill>
              </a:defRPr>
            </a:lvl9pPr>
          </a:lstStyle>
          <a:p/>
        </p:txBody>
      </p:sp>
      <p:sp>
        <p:nvSpPr>
          <p:cNvPr id="841" name="Google Shape;841;p57"/>
          <p:cNvSpPr txBox="1"/>
          <p:nvPr>
            <p:ph idx="3" type="title"/>
          </p:nvPr>
        </p:nvSpPr>
        <p:spPr>
          <a:xfrm>
            <a:off x="5994850" y="1814400"/>
            <a:ext cx="25431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p:txBody>
      </p:sp>
      <p:sp>
        <p:nvSpPr>
          <p:cNvPr id="842" name="Google Shape;842;p57"/>
          <p:cNvSpPr txBox="1"/>
          <p:nvPr>
            <p:ph idx="4" type="subTitle"/>
          </p:nvPr>
        </p:nvSpPr>
        <p:spPr>
          <a:xfrm>
            <a:off x="5994850" y="2282229"/>
            <a:ext cx="232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4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p:txBody>
      </p:sp>
      <p:sp>
        <p:nvSpPr>
          <p:cNvPr id="843" name="Google Shape;843;p57"/>
          <p:cNvSpPr txBox="1"/>
          <p:nvPr>
            <p:ph idx="5" type="title"/>
          </p:nvPr>
        </p:nvSpPr>
        <p:spPr>
          <a:xfrm>
            <a:off x="595875" y="3205300"/>
            <a:ext cx="25431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700"/>
              <a:buNone/>
              <a:defRPr sz="2700"/>
            </a:lvl1pPr>
            <a:lvl2pPr lvl="1" rtl="0" algn="r">
              <a:spcBef>
                <a:spcPts val="0"/>
              </a:spcBef>
              <a:spcAft>
                <a:spcPts val="0"/>
              </a:spcAft>
              <a:buSzPts val="2700"/>
              <a:buNone/>
              <a:defRPr sz="2700"/>
            </a:lvl2pPr>
            <a:lvl3pPr lvl="2" rtl="0" algn="r">
              <a:spcBef>
                <a:spcPts val="0"/>
              </a:spcBef>
              <a:spcAft>
                <a:spcPts val="0"/>
              </a:spcAft>
              <a:buSzPts val="2700"/>
              <a:buNone/>
              <a:defRPr sz="2700"/>
            </a:lvl3pPr>
            <a:lvl4pPr lvl="3" rtl="0" algn="r">
              <a:spcBef>
                <a:spcPts val="0"/>
              </a:spcBef>
              <a:spcAft>
                <a:spcPts val="0"/>
              </a:spcAft>
              <a:buSzPts val="2700"/>
              <a:buNone/>
              <a:defRPr sz="2700"/>
            </a:lvl4pPr>
            <a:lvl5pPr lvl="4" rtl="0" algn="r">
              <a:spcBef>
                <a:spcPts val="0"/>
              </a:spcBef>
              <a:spcAft>
                <a:spcPts val="0"/>
              </a:spcAft>
              <a:buSzPts val="2700"/>
              <a:buNone/>
              <a:defRPr sz="2700"/>
            </a:lvl5pPr>
            <a:lvl6pPr lvl="5" rtl="0" algn="r">
              <a:spcBef>
                <a:spcPts val="0"/>
              </a:spcBef>
              <a:spcAft>
                <a:spcPts val="0"/>
              </a:spcAft>
              <a:buSzPts val="2700"/>
              <a:buNone/>
              <a:defRPr sz="2700"/>
            </a:lvl6pPr>
            <a:lvl7pPr lvl="6" rtl="0" algn="r">
              <a:spcBef>
                <a:spcPts val="0"/>
              </a:spcBef>
              <a:spcAft>
                <a:spcPts val="0"/>
              </a:spcAft>
              <a:buSzPts val="2700"/>
              <a:buNone/>
              <a:defRPr sz="2700"/>
            </a:lvl7pPr>
            <a:lvl8pPr lvl="7" rtl="0" algn="r">
              <a:spcBef>
                <a:spcPts val="0"/>
              </a:spcBef>
              <a:spcAft>
                <a:spcPts val="0"/>
              </a:spcAft>
              <a:buSzPts val="2700"/>
              <a:buNone/>
              <a:defRPr sz="2700"/>
            </a:lvl8pPr>
            <a:lvl9pPr lvl="8" rtl="0" algn="r">
              <a:spcBef>
                <a:spcPts val="0"/>
              </a:spcBef>
              <a:spcAft>
                <a:spcPts val="0"/>
              </a:spcAft>
              <a:buSzPts val="2700"/>
              <a:buNone/>
              <a:defRPr sz="2700"/>
            </a:lvl9pPr>
          </a:lstStyle>
          <a:p/>
        </p:txBody>
      </p:sp>
      <p:sp>
        <p:nvSpPr>
          <p:cNvPr id="844" name="Google Shape;844;p57"/>
          <p:cNvSpPr txBox="1"/>
          <p:nvPr>
            <p:ph idx="6" type="subTitle"/>
          </p:nvPr>
        </p:nvSpPr>
        <p:spPr>
          <a:xfrm>
            <a:off x="816075" y="3673128"/>
            <a:ext cx="23229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2"/>
              </a:buClr>
              <a:buSzPts val="1400"/>
              <a:buNone/>
              <a:defRPr sz="1400">
                <a:solidFill>
                  <a:schemeClr val="dk2"/>
                </a:solidFill>
              </a:defRPr>
            </a:lvl1pPr>
            <a:lvl2pPr lvl="1" rtl="0" algn="r">
              <a:lnSpc>
                <a:spcPct val="100000"/>
              </a:lnSpc>
              <a:spcBef>
                <a:spcPts val="0"/>
              </a:spcBef>
              <a:spcAft>
                <a:spcPts val="0"/>
              </a:spcAft>
              <a:buClr>
                <a:schemeClr val="dk2"/>
              </a:buClr>
              <a:buSzPts val="1400"/>
              <a:buNone/>
              <a:defRPr>
                <a:solidFill>
                  <a:schemeClr val="dk2"/>
                </a:solidFill>
              </a:defRPr>
            </a:lvl2pPr>
            <a:lvl3pPr lvl="2" rtl="0" algn="r">
              <a:lnSpc>
                <a:spcPct val="100000"/>
              </a:lnSpc>
              <a:spcBef>
                <a:spcPts val="0"/>
              </a:spcBef>
              <a:spcAft>
                <a:spcPts val="0"/>
              </a:spcAft>
              <a:buClr>
                <a:schemeClr val="dk2"/>
              </a:buClr>
              <a:buSzPts val="1400"/>
              <a:buNone/>
              <a:defRPr>
                <a:solidFill>
                  <a:schemeClr val="dk2"/>
                </a:solidFill>
              </a:defRPr>
            </a:lvl3pPr>
            <a:lvl4pPr lvl="3" rtl="0" algn="r">
              <a:lnSpc>
                <a:spcPct val="100000"/>
              </a:lnSpc>
              <a:spcBef>
                <a:spcPts val="0"/>
              </a:spcBef>
              <a:spcAft>
                <a:spcPts val="0"/>
              </a:spcAft>
              <a:buClr>
                <a:schemeClr val="dk2"/>
              </a:buClr>
              <a:buSzPts val="1400"/>
              <a:buNone/>
              <a:defRPr>
                <a:solidFill>
                  <a:schemeClr val="dk2"/>
                </a:solidFill>
              </a:defRPr>
            </a:lvl4pPr>
            <a:lvl5pPr lvl="4" rtl="0" algn="r">
              <a:lnSpc>
                <a:spcPct val="100000"/>
              </a:lnSpc>
              <a:spcBef>
                <a:spcPts val="0"/>
              </a:spcBef>
              <a:spcAft>
                <a:spcPts val="0"/>
              </a:spcAft>
              <a:buClr>
                <a:schemeClr val="dk2"/>
              </a:buClr>
              <a:buSzPts val="1400"/>
              <a:buNone/>
              <a:defRPr>
                <a:solidFill>
                  <a:schemeClr val="dk2"/>
                </a:solidFill>
              </a:defRPr>
            </a:lvl5pPr>
            <a:lvl6pPr lvl="5" rtl="0" algn="r">
              <a:lnSpc>
                <a:spcPct val="100000"/>
              </a:lnSpc>
              <a:spcBef>
                <a:spcPts val="0"/>
              </a:spcBef>
              <a:spcAft>
                <a:spcPts val="0"/>
              </a:spcAft>
              <a:buClr>
                <a:schemeClr val="dk2"/>
              </a:buClr>
              <a:buSzPts val="1400"/>
              <a:buNone/>
              <a:defRPr>
                <a:solidFill>
                  <a:schemeClr val="dk2"/>
                </a:solidFill>
              </a:defRPr>
            </a:lvl6pPr>
            <a:lvl7pPr lvl="6" rtl="0" algn="r">
              <a:lnSpc>
                <a:spcPct val="100000"/>
              </a:lnSpc>
              <a:spcBef>
                <a:spcPts val="0"/>
              </a:spcBef>
              <a:spcAft>
                <a:spcPts val="0"/>
              </a:spcAft>
              <a:buClr>
                <a:schemeClr val="dk2"/>
              </a:buClr>
              <a:buSzPts val="1400"/>
              <a:buNone/>
              <a:defRPr>
                <a:solidFill>
                  <a:schemeClr val="dk2"/>
                </a:solidFill>
              </a:defRPr>
            </a:lvl7pPr>
            <a:lvl8pPr lvl="7" rtl="0" algn="r">
              <a:lnSpc>
                <a:spcPct val="100000"/>
              </a:lnSpc>
              <a:spcBef>
                <a:spcPts val="0"/>
              </a:spcBef>
              <a:spcAft>
                <a:spcPts val="0"/>
              </a:spcAft>
              <a:buClr>
                <a:schemeClr val="dk2"/>
              </a:buClr>
              <a:buSzPts val="1400"/>
              <a:buNone/>
              <a:defRPr>
                <a:solidFill>
                  <a:schemeClr val="dk2"/>
                </a:solidFill>
              </a:defRPr>
            </a:lvl8pPr>
            <a:lvl9pPr lvl="8" rtl="0" algn="r">
              <a:lnSpc>
                <a:spcPct val="100000"/>
              </a:lnSpc>
              <a:spcBef>
                <a:spcPts val="0"/>
              </a:spcBef>
              <a:spcAft>
                <a:spcPts val="0"/>
              </a:spcAft>
              <a:buClr>
                <a:schemeClr val="dk2"/>
              </a:buClr>
              <a:buSzPts val="1400"/>
              <a:buNone/>
              <a:defRPr>
                <a:solidFill>
                  <a:schemeClr val="dk2"/>
                </a:solidFill>
              </a:defRPr>
            </a:lvl9pPr>
          </a:lstStyle>
          <a:p/>
        </p:txBody>
      </p:sp>
      <p:sp>
        <p:nvSpPr>
          <p:cNvPr id="845" name="Google Shape;845;p57"/>
          <p:cNvSpPr txBox="1"/>
          <p:nvPr>
            <p:ph idx="7" type="title"/>
          </p:nvPr>
        </p:nvSpPr>
        <p:spPr>
          <a:xfrm>
            <a:off x="5994850" y="3205300"/>
            <a:ext cx="25431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700"/>
              <a:buNone/>
              <a:defRPr sz="2700"/>
            </a:lvl1pPr>
            <a:lvl2pPr lvl="1" rtl="0">
              <a:spcBef>
                <a:spcPts val="0"/>
              </a:spcBef>
              <a:spcAft>
                <a:spcPts val="0"/>
              </a:spcAft>
              <a:buSzPts val="2700"/>
              <a:buNone/>
              <a:defRPr sz="2700"/>
            </a:lvl2pPr>
            <a:lvl3pPr lvl="2" rtl="0">
              <a:spcBef>
                <a:spcPts val="0"/>
              </a:spcBef>
              <a:spcAft>
                <a:spcPts val="0"/>
              </a:spcAft>
              <a:buSzPts val="2700"/>
              <a:buNone/>
              <a:defRPr sz="2700"/>
            </a:lvl3pPr>
            <a:lvl4pPr lvl="3" rtl="0">
              <a:spcBef>
                <a:spcPts val="0"/>
              </a:spcBef>
              <a:spcAft>
                <a:spcPts val="0"/>
              </a:spcAft>
              <a:buSzPts val="2700"/>
              <a:buNone/>
              <a:defRPr sz="2700"/>
            </a:lvl4pPr>
            <a:lvl5pPr lvl="4" rtl="0">
              <a:spcBef>
                <a:spcPts val="0"/>
              </a:spcBef>
              <a:spcAft>
                <a:spcPts val="0"/>
              </a:spcAft>
              <a:buSzPts val="2700"/>
              <a:buNone/>
              <a:defRPr sz="2700"/>
            </a:lvl5pPr>
            <a:lvl6pPr lvl="5" rtl="0">
              <a:spcBef>
                <a:spcPts val="0"/>
              </a:spcBef>
              <a:spcAft>
                <a:spcPts val="0"/>
              </a:spcAft>
              <a:buSzPts val="2700"/>
              <a:buNone/>
              <a:defRPr sz="2700"/>
            </a:lvl6pPr>
            <a:lvl7pPr lvl="6" rtl="0">
              <a:spcBef>
                <a:spcPts val="0"/>
              </a:spcBef>
              <a:spcAft>
                <a:spcPts val="0"/>
              </a:spcAft>
              <a:buSzPts val="2700"/>
              <a:buNone/>
              <a:defRPr sz="2700"/>
            </a:lvl7pPr>
            <a:lvl8pPr lvl="7" rtl="0">
              <a:spcBef>
                <a:spcPts val="0"/>
              </a:spcBef>
              <a:spcAft>
                <a:spcPts val="0"/>
              </a:spcAft>
              <a:buSzPts val="2700"/>
              <a:buNone/>
              <a:defRPr sz="2700"/>
            </a:lvl8pPr>
            <a:lvl9pPr lvl="8" rtl="0">
              <a:spcBef>
                <a:spcPts val="0"/>
              </a:spcBef>
              <a:spcAft>
                <a:spcPts val="0"/>
              </a:spcAft>
              <a:buSzPts val="2700"/>
              <a:buNone/>
              <a:defRPr sz="2700"/>
            </a:lvl9pPr>
          </a:lstStyle>
          <a:p/>
        </p:txBody>
      </p:sp>
      <p:sp>
        <p:nvSpPr>
          <p:cNvPr id="846" name="Google Shape;846;p57"/>
          <p:cNvSpPr txBox="1"/>
          <p:nvPr>
            <p:ph idx="8" type="subTitle"/>
          </p:nvPr>
        </p:nvSpPr>
        <p:spPr>
          <a:xfrm>
            <a:off x="5994850" y="3673127"/>
            <a:ext cx="23229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4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p:txBody>
      </p:sp>
      <p:sp>
        <p:nvSpPr>
          <p:cNvPr id="847" name="Google Shape;847;p57"/>
          <p:cNvSpPr/>
          <p:nvPr/>
        </p:nvSpPr>
        <p:spPr>
          <a:xfrm flipH="1" rot="10800000">
            <a:off x="37927" y="4374634"/>
            <a:ext cx="2505013" cy="768740"/>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7"/>
          <p:cNvSpPr/>
          <p:nvPr/>
        </p:nvSpPr>
        <p:spPr>
          <a:xfrm flipH="1">
            <a:off x="6142736" y="0"/>
            <a:ext cx="2594745" cy="684511"/>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7"/>
          <p:cNvSpPr/>
          <p:nvPr/>
        </p:nvSpPr>
        <p:spPr>
          <a:xfrm>
            <a:off x="6632383" y="0"/>
            <a:ext cx="3779755" cy="936000"/>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7"/>
          <p:cNvSpPr/>
          <p:nvPr/>
        </p:nvSpPr>
        <p:spPr>
          <a:xfrm flipH="1">
            <a:off x="-5" y="4269850"/>
            <a:ext cx="2018280" cy="873809"/>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7"/>
          <p:cNvSpPr/>
          <p:nvPr/>
        </p:nvSpPr>
        <p:spPr>
          <a:xfrm>
            <a:off x="-1" y="4269786"/>
            <a:ext cx="1717924" cy="873594"/>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7"/>
          <p:cNvSpPr/>
          <p:nvPr/>
        </p:nvSpPr>
        <p:spPr>
          <a:xfrm flipH="1">
            <a:off x="6962402" y="0"/>
            <a:ext cx="2594826" cy="822238"/>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7"/>
          <p:cNvSpPr/>
          <p:nvPr/>
        </p:nvSpPr>
        <p:spPr>
          <a:xfrm rot="5400000">
            <a:off x="8873931" y="10286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7"/>
          <p:cNvSpPr/>
          <p:nvPr/>
        </p:nvSpPr>
        <p:spPr>
          <a:xfrm rot="5400000">
            <a:off x="989544" y="47098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7"/>
          <p:cNvSpPr/>
          <p:nvPr/>
        </p:nvSpPr>
        <p:spPr>
          <a:xfrm rot="-5400000">
            <a:off x="8183406" y="8048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7"/>
          <p:cNvSpPr/>
          <p:nvPr/>
        </p:nvSpPr>
        <p:spPr>
          <a:xfrm rot="5400000">
            <a:off x="333331" y="4075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9">
    <p:spTree>
      <p:nvGrpSpPr>
        <p:cNvPr id="857" name="Shape 857"/>
        <p:cNvGrpSpPr/>
        <p:nvPr/>
      </p:nvGrpSpPr>
      <p:grpSpPr>
        <a:xfrm>
          <a:off x="0" y="0"/>
          <a:ext cx="0" cy="0"/>
          <a:chOff x="0" y="0"/>
          <a:chExt cx="0" cy="0"/>
        </a:xfrm>
      </p:grpSpPr>
      <p:sp>
        <p:nvSpPr>
          <p:cNvPr id="858" name="Google Shape;858;p58"/>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859" name="Google Shape;859;p58"/>
          <p:cNvSpPr txBox="1"/>
          <p:nvPr>
            <p:ph idx="1" type="subTitle"/>
          </p:nvPr>
        </p:nvSpPr>
        <p:spPr>
          <a:xfrm>
            <a:off x="3328957" y="23435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60" name="Google Shape;860;p58"/>
          <p:cNvSpPr txBox="1"/>
          <p:nvPr>
            <p:ph idx="2" type="subTitle"/>
          </p:nvPr>
        </p:nvSpPr>
        <p:spPr>
          <a:xfrm>
            <a:off x="3482707" y="2662675"/>
            <a:ext cx="21786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61" name="Google Shape;861;p58"/>
          <p:cNvSpPr txBox="1"/>
          <p:nvPr>
            <p:ph idx="3" type="subTitle"/>
          </p:nvPr>
        </p:nvSpPr>
        <p:spPr>
          <a:xfrm>
            <a:off x="791813" y="23435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62" name="Google Shape;862;p58"/>
          <p:cNvSpPr txBox="1"/>
          <p:nvPr>
            <p:ph idx="4" type="subTitle"/>
          </p:nvPr>
        </p:nvSpPr>
        <p:spPr>
          <a:xfrm>
            <a:off x="945563" y="2662675"/>
            <a:ext cx="21786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63" name="Google Shape;863;p58"/>
          <p:cNvSpPr txBox="1"/>
          <p:nvPr>
            <p:ph idx="5" type="subTitle"/>
          </p:nvPr>
        </p:nvSpPr>
        <p:spPr>
          <a:xfrm>
            <a:off x="5866075" y="23435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64" name="Google Shape;864;p58"/>
          <p:cNvSpPr txBox="1"/>
          <p:nvPr>
            <p:ph idx="6" type="subTitle"/>
          </p:nvPr>
        </p:nvSpPr>
        <p:spPr>
          <a:xfrm>
            <a:off x="6019825" y="2662675"/>
            <a:ext cx="21786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65" name="Google Shape;865;p58"/>
          <p:cNvSpPr/>
          <p:nvPr/>
        </p:nvSpPr>
        <p:spPr>
          <a:xfrm rot="10800000">
            <a:off x="2531291" y="4235323"/>
            <a:ext cx="5428956" cy="1009852"/>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8"/>
          <p:cNvSpPr/>
          <p:nvPr/>
        </p:nvSpPr>
        <p:spPr>
          <a:xfrm rot="5400000">
            <a:off x="3108924" y="2854084"/>
            <a:ext cx="1442280" cy="3563817"/>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8"/>
          <p:cNvSpPr/>
          <p:nvPr/>
        </p:nvSpPr>
        <p:spPr>
          <a:xfrm>
            <a:off x="3682950" y="4420625"/>
            <a:ext cx="2132100" cy="1234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8"/>
          <p:cNvSpPr/>
          <p:nvPr/>
        </p:nvSpPr>
        <p:spPr>
          <a:xfrm flipH="1" rot="10800000">
            <a:off x="3968688" y="407182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flipH="1" rot="10800000">
            <a:off x="5921426" y="455415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8"/>
          <p:cNvSpPr/>
          <p:nvPr/>
        </p:nvSpPr>
        <p:spPr>
          <a:xfrm flipH="1" rot="10800000">
            <a:off x="1267213" y="452174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8"/>
          <p:cNvSpPr/>
          <p:nvPr/>
        </p:nvSpPr>
        <p:spPr>
          <a:xfrm flipH="1" rot="10800000">
            <a:off x="8100026" y="475290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8"/>
          <p:cNvSpPr/>
          <p:nvPr/>
        </p:nvSpPr>
        <p:spPr>
          <a:xfrm flipH="1" rot="10800000">
            <a:off x="6505813" y="485159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8"/>
          <p:cNvSpPr/>
          <p:nvPr/>
        </p:nvSpPr>
        <p:spPr>
          <a:xfrm flipH="1" rot="10800000">
            <a:off x="1985676" y="410423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9">
    <p:spTree>
      <p:nvGrpSpPr>
        <p:cNvPr id="874" name="Shape 874"/>
        <p:cNvGrpSpPr/>
        <p:nvPr/>
      </p:nvGrpSpPr>
      <p:grpSpPr>
        <a:xfrm>
          <a:off x="0" y="0"/>
          <a:ext cx="0" cy="0"/>
          <a:chOff x="0" y="0"/>
          <a:chExt cx="0" cy="0"/>
        </a:xfrm>
      </p:grpSpPr>
      <p:sp>
        <p:nvSpPr>
          <p:cNvPr id="875" name="Google Shape;875;p59"/>
          <p:cNvSpPr/>
          <p:nvPr/>
        </p:nvSpPr>
        <p:spPr>
          <a:xfrm flipH="1" rot="-5911893">
            <a:off x="-358275" y="-757650"/>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9"/>
          <p:cNvSpPr/>
          <p:nvPr/>
        </p:nvSpPr>
        <p:spPr>
          <a:xfrm flipH="1" rot="-515846">
            <a:off x="-1764995" y="-321140"/>
            <a:ext cx="4858752" cy="984749"/>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9"/>
          <p:cNvSpPr/>
          <p:nvPr/>
        </p:nvSpPr>
        <p:spPr>
          <a:xfrm flipH="1">
            <a:off x="-1788061" y="-312190"/>
            <a:ext cx="4906095"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9"/>
          <p:cNvSpPr txBox="1"/>
          <p:nvPr>
            <p:ph type="title"/>
          </p:nvPr>
        </p:nvSpPr>
        <p:spPr>
          <a:xfrm flipH="1">
            <a:off x="1393306" y="2025275"/>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879" name="Google Shape;879;p59"/>
          <p:cNvSpPr txBox="1"/>
          <p:nvPr>
            <p:ph idx="1" type="subTitle"/>
          </p:nvPr>
        </p:nvSpPr>
        <p:spPr>
          <a:xfrm flipH="1">
            <a:off x="1393306" y="2342448"/>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0" name="Google Shape;880;p59"/>
          <p:cNvSpPr txBox="1"/>
          <p:nvPr>
            <p:ph idx="2" type="title"/>
          </p:nvPr>
        </p:nvSpPr>
        <p:spPr>
          <a:xfrm flipH="1">
            <a:off x="3560862" y="3479400"/>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881" name="Google Shape;881;p59"/>
          <p:cNvSpPr txBox="1"/>
          <p:nvPr>
            <p:ph idx="3" type="subTitle"/>
          </p:nvPr>
        </p:nvSpPr>
        <p:spPr>
          <a:xfrm flipH="1">
            <a:off x="3560862" y="3796573"/>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2" name="Google Shape;882;p59"/>
          <p:cNvSpPr txBox="1"/>
          <p:nvPr>
            <p:ph idx="4" type="title"/>
          </p:nvPr>
        </p:nvSpPr>
        <p:spPr>
          <a:xfrm flipH="1">
            <a:off x="5728394" y="2025263"/>
            <a:ext cx="2022300" cy="38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700"/>
              <a:buNone/>
              <a:defRPr sz="2700"/>
            </a:lvl1pPr>
            <a:lvl2pPr lvl="1" rtl="0" algn="ctr">
              <a:spcBef>
                <a:spcPts val="0"/>
              </a:spcBef>
              <a:spcAft>
                <a:spcPts val="0"/>
              </a:spcAft>
              <a:buSzPts val="2700"/>
              <a:buNone/>
              <a:defRPr sz="2700"/>
            </a:lvl2pPr>
            <a:lvl3pPr lvl="2" rtl="0" algn="ctr">
              <a:spcBef>
                <a:spcPts val="0"/>
              </a:spcBef>
              <a:spcAft>
                <a:spcPts val="0"/>
              </a:spcAft>
              <a:buSzPts val="2700"/>
              <a:buNone/>
              <a:defRPr sz="2700"/>
            </a:lvl3pPr>
            <a:lvl4pPr lvl="3" rtl="0" algn="ctr">
              <a:spcBef>
                <a:spcPts val="0"/>
              </a:spcBef>
              <a:spcAft>
                <a:spcPts val="0"/>
              </a:spcAft>
              <a:buSzPts val="2700"/>
              <a:buNone/>
              <a:defRPr sz="2700"/>
            </a:lvl4pPr>
            <a:lvl5pPr lvl="4" rtl="0" algn="ctr">
              <a:spcBef>
                <a:spcPts val="0"/>
              </a:spcBef>
              <a:spcAft>
                <a:spcPts val="0"/>
              </a:spcAft>
              <a:buSzPts val="2700"/>
              <a:buNone/>
              <a:defRPr sz="2700"/>
            </a:lvl5pPr>
            <a:lvl6pPr lvl="5" rtl="0" algn="ctr">
              <a:spcBef>
                <a:spcPts val="0"/>
              </a:spcBef>
              <a:spcAft>
                <a:spcPts val="0"/>
              </a:spcAft>
              <a:buSzPts val="2700"/>
              <a:buNone/>
              <a:defRPr sz="2700"/>
            </a:lvl6pPr>
            <a:lvl7pPr lvl="6" rtl="0" algn="ctr">
              <a:spcBef>
                <a:spcPts val="0"/>
              </a:spcBef>
              <a:spcAft>
                <a:spcPts val="0"/>
              </a:spcAft>
              <a:buSzPts val="2700"/>
              <a:buNone/>
              <a:defRPr sz="2700"/>
            </a:lvl7pPr>
            <a:lvl8pPr lvl="7" rtl="0" algn="ctr">
              <a:spcBef>
                <a:spcPts val="0"/>
              </a:spcBef>
              <a:spcAft>
                <a:spcPts val="0"/>
              </a:spcAft>
              <a:buSzPts val="2700"/>
              <a:buNone/>
              <a:defRPr sz="2700"/>
            </a:lvl8pPr>
            <a:lvl9pPr lvl="8" rtl="0" algn="ctr">
              <a:spcBef>
                <a:spcPts val="0"/>
              </a:spcBef>
              <a:spcAft>
                <a:spcPts val="0"/>
              </a:spcAft>
              <a:buSzPts val="2700"/>
              <a:buNone/>
              <a:defRPr sz="2700"/>
            </a:lvl9pPr>
          </a:lstStyle>
          <a:p/>
        </p:txBody>
      </p:sp>
      <p:sp>
        <p:nvSpPr>
          <p:cNvPr id="883" name="Google Shape;883;p59"/>
          <p:cNvSpPr txBox="1"/>
          <p:nvPr>
            <p:ph idx="5" type="subTitle"/>
          </p:nvPr>
        </p:nvSpPr>
        <p:spPr>
          <a:xfrm flipH="1">
            <a:off x="5728394" y="2342435"/>
            <a:ext cx="2022300" cy="64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4" name="Google Shape;884;p59"/>
          <p:cNvSpPr/>
          <p:nvPr/>
        </p:nvSpPr>
        <p:spPr>
          <a:xfrm flipH="1" rot="4888107">
            <a:off x="1137128" y="4138487"/>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9"/>
          <p:cNvSpPr/>
          <p:nvPr/>
        </p:nvSpPr>
        <p:spPr>
          <a:xfrm flipH="1" rot="-9922098">
            <a:off x="-1214868" y="4347472"/>
            <a:ext cx="4858620" cy="984751"/>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9"/>
          <p:cNvSpPr/>
          <p:nvPr/>
        </p:nvSpPr>
        <p:spPr>
          <a:xfrm flipH="1" rot="-10346708">
            <a:off x="-752392" y="4478612"/>
            <a:ext cx="4905724" cy="1060054"/>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9"/>
          <p:cNvSpPr txBox="1"/>
          <p:nvPr>
            <p:ph idx="6" type="title"/>
          </p:nvPr>
        </p:nvSpPr>
        <p:spPr>
          <a:xfrm>
            <a:off x="540000" y="363275"/>
            <a:ext cx="806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888" name="Google Shape;888;p59"/>
          <p:cNvSpPr/>
          <p:nvPr/>
        </p:nvSpPr>
        <p:spPr>
          <a:xfrm rot="5400000">
            <a:off x="1196981" y="8440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9"/>
          <p:cNvSpPr/>
          <p:nvPr/>
        </p:nvSpPr>
        <p:spPr>
          <a:xfrm rot="5400000">
            <a:off x="1196219" y="4467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9"/>
          <p:cNvSpPr/>
          <p:nvPr/>
        </p:nvSpPr>
        <p:spPr>
          <a:xfrm rot="-5400000">
            <a:off x="540156" y="6913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9"/>
          <p:cNvSpPr/>
          <p:nvPr/>
        </p:nvSpPr>
        <p:spPr>
          <a:xfrm rot="5400000">
            <a:off x="540006" y="38324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892" name="Shape 892"/>
        <p:cNvGrpSpPr/>
        <p:nvPr/>
      </p:nvGrpSpPr>
      <p:grpSpPr>
        <a:xfrm>
          <a:off x="0" y="0"/>
          <a:ext cx="0" cy="0"/>
          <a:chOff x="0" y="0"/>
          <a:chExt cx="0" cy="0"/>
        </a:xfrm>
      </p:grpSpPr>
      <p:sp>
        <p:nvSpPr>
          <p:cNvPr id="893" name="Google Shape;893;p60"/>
          <p:cNvSpPr txBox="1"/>
          <p:nvPr>
            <p:ph type="title"/>
          </p:nvPr>
        </p:nvSpPr>
        <p:spPr>
          <a:xfrm>
            <a:off x="2571750" y="363275"/>
            <a:ext cx="4000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894" name="Google Shape;894;p60"/>
          <p:cNvSpPr txBox="1"/>
          <p:nvPr>
            <p:ph idx="1" type="subTitle"/>
          </p:nvPr>
        </p:nvSpPr>
        <p:spPr>
          <a:xfrm>
            <a:off x="4881606" y="3566100"/>
            <a:ext cx="22056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95" name="Google Shape;895;p60"/>
          <p:cNvSpPr txBox="1"/>
          <p:nvPr>
            <p:ph idx="2" type="subTitle"/>
          </p:nvPr>
        </p:nvSpPr>
        <p:spPr>
          <a:xfrm>
            <a:off x="4740306" y="3861150"/>
            <a:ext cx="2488200" cy="645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96" name="Google Shape;896;p60"/>
          <p:cNvSpPr txBox="1"/>
          <p:nvPr>
            <p:ph idx="3" type="subTitle"/>
          </p:nvPr>
        </p:nvSpPr>
        <p:spPr>
          <a:xfrm>
            <a:off x="2014344" y="3566100"/>
            <a:ext cx="20079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897" name="Google Shape;897;p60"/>
          <p:cNvSpPr txBox="1"/>
          <p:nvPr>
            <p:ph idx="4" type="subTitle"/>
          </p:nvPr>
        </p:nvSpPr>
        <p:spPr>
          <a:xfrm>
            <a:off x="1915494" y="3861150"/>
            <a:ext cx="2205600" cy="645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98" name="Google Shape;898;p60"/>
          <p:cNvSpPr/>
          <p:nvPr/>
        </p:nvSpPr>
        <p:spPr>
          <a:xfrm rot="-5400000">
            <a:off x="-687297" y="596629"/>
            <a:ext cx="2810674" cy="1198053"/>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0"/>
          <p:cNvSpPr/>
          <p:nvPr/>
        </p:nvSpPr>
        <p:spPr>
          <a:xfrm rot="-5400000">
            <a:off x="-1281850" y="1134665"/>
            <a:ext cx="2860647" cy="75161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0"/>
          <p:cNvSpPr/>
          <p:nvPr/>
        </p:nvSpPr>
        <p:spPr>
          <a:xfrm rot="5400000">
            <a:off x="466981" y="11957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0"/>
          <p:cNvSpPr/>
          <p:nvPr/>
        </p:nvSpPr>
        <p:spPr>
          <a:xfrm rot="5400000">
            <a:off x="-494883" y="208694"/>
            <a:ext cx="1990610" cy="1054010"/>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0"/>
          <p:cNvSpPr/>
          <p:nvPr/>
        </p:nvSpPr>
        <p:spPr>
          <a:xfrm rot="5400000">
            <a:off x="928869" y="9991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0"/>
          <p:cNvSpPr/>
          <p:nvPr/>
        </p:nvSpPr>
        <p:spPr>
          <a:xfrm rot="-5400000">
            <a:off x="269256" y="28422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0"/>
          <p:cNvSpPr/>
          <p:nvPr/>
        </p:nvSpPr>
        <p:spPr>
          <a:xfrm rot="5400000">
            <a:off x="7087547" y="3261706"/>
            <a:ext cx="2810674" cy="1198053"/>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0"/>
          <p:cNvSpPr/>
          <p:nvPr/>
        </p:nvSpPr>
        <p:spPr>
          <a:xfrm rot="5400000">
            <a:off x="7632127" y="3170112"/>
            <a:ext cx="2860647" cy="751611"/>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0"/>
          <p:cNvSpPr/>
          <p:nvPr/>
        </p:nvSpPr>
        <p:spPr>
          <a:xfrm rot="-5400000">
            <a:off x="8580444" y="36971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0"/>
          <p:cNvSpPr/>
          <p:nvPr/>
        </p:nvSpPr>
        <p:spPr>
          <a:xfrm rot="-5400000">
            <a:off x="7715198" y="3793684"/>
            <a:ext cx="1990610" cy="1054010"/>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0"/>
          <p:cNvSpPr/>
          <p:nvPr/>
        </p:nvSpPr>
        <p:spPr>
          <a:xfrm rot="-5400000">
            <a:off x="8183656" y="395849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0"/>
          <p:cNvSpPr/>
          <p:nvPr/>
        </p:nvSpPr>
        <p:spPr>
          <a:xfrm rot="5400000">
            <a:off x="8843269" y="21154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0"/>
          <p:cNvSpPr/>
          <p:nvPr/>
        </p:nvSpPr>
        <p:spPr>
          <a:xfrm rot="-5400000">
            <a:off x="7541144" y="46809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0"/>
          <p:cNvSpPr/>
          <p:nvPr/>
        </p:nvSpPr>
        <p:spPr>
          <a:xfrm rot="5400000">
            <a:off x="1506281" y="2119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7"/>
          <p:cNvSpPr txBox="1"/>
          <p:nvPr>
            <p:ph type="title"/>
          </p:nvPr>
        </p:nvSpPr>
        <p:spPr>
          <a:xfrm>
            <a:off x="707550" y="1922950"/>
            <a:ext cx="4860000" cy="822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0" name="Google Shape;90;p7"/>
          <p:cNvSpPr txBox="1"/>
          <p:nvPr>
            <p:ph idx="1" type="subTitle"/>
          </p:nvPr>
        </p:nvSpPr>
        <p:spPr>
          <a:xfrm>
            <a:off x="707650" y="2757125"/>
            <a:ext cx="4860000" cy="491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1" name="Google Shape;91;p7"/>
          <p:cNvSpPr/>
          <p:nvPr/>
        </p:nvSpPr>
        <p:spPr>
          <a:xfrm rot="-10667561">
            <a:off x="305871" y="4396335"/>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rot="10800000">
            <a:off x="402459" y="4303597"/>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272112" y="4159112"/>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5246676" y="4820774"/>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402451" y="3952199"/>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1153051" y="439062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2859751" y="473747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rot="-132439">
            <a:off x="305871" y="-39916"/>
            <a:ext cx="4818716" cy="780968"/>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flipH="1">
            <a:off x="402459" y="-132676"/>
            <a:ext cx="2393629" cy="966464"/>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flipH="1" rot="10800000">
            <a:off x="-272112" y="-10878"/>
            <a:ext cx="2096898" cy="98915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flipH="1" rot="10800000">
            <a:off x="402451" y="1086487"/>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flipH="1" rot="10800000">
            <a:off x="1153051" y="648062"/>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7"/>
          <p:cNvSpPr/>
          <p:nvPr/>
        </p:nvSpPr>
        <p:spPr>
          <a:xfrm flipH="1" rot="10800000">
            <a:off x="2859751" y="301212"/>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
          <p:cNvSpPr/>
          <p:nvPr/>
        </p:nvSpPr>
        <p:spPr>
          <a:xfrm flipH="1" rot="10800000">
            <a:off x="5246676" y="153112"/>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912" name="Shape 912"/>
        <p:cNvGrpSpPr/>
        <p:nvPr/>
      </p:nvGrpSpPr>
      <p:grpSpPr>
        <a:xfrm>
          <a:off x="0" y="0"/>
          <a:ext cx="0" cy="0"/>
          <a:chOff x="0" y="0"/>
          <a:chExt cx="0" cy="0"/>
        </a:xfrm>
      </p:grpSpPr>
      <p:sp>
        <p:nvSpPr>
          <p:cNvPr id="913" name="Google Shape;913;p61"/>
          <p:cNvSpPr txBox="1"/>
          <p:nvPr>
            <p:ph type="title"/>
          </p:nvPr>
        </p:nvSpPr>
        <p:spPr>
          <a:xfrm>
            <a:off x="2629950" y="989275"/>
            <a:ext cx="3884100" cy="93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5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914" name="Google Shape;914;p61"/>
          <p:cNvSpPr txBox="1"/>
          <p:nvPr>
            <p:ph idx="1" type="subTitle"/>
          </p:nvPr>
        </p:nvSpPr>
        <p:spPr>
          <a:xfrm>
            <a:off x="3043615" y="1769613"/>
            <a:ext cx="3066900" cy="109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915" name="Google Shape;915;p61"/>
          <p:cNvSpPr txBox="1"/>
          <p:nvPr>
            <p:ph idx="2" type="subTitle"/>
          </p:nvPr>
        </p:nvSpPr>
        <p:spPr>
          <a:xfrm>
            <a:off x="2676890" y="3876500"/>
            <a:ext cx="3790200" cy="27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100">
                <a:solidFill>
                  <a:schemeClr val="dk1"/>
                </a:solidFill>
              </a:defRPr>
            </a:lvl1pPr>
            <a:lvl2pPr lvl="1" rtl="0" algn="ctr">
              <a:spcBef>
                <a:spcPts val="160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916" name="Google Shape;916;p61"/>
          <p:cNvSpPr txBox="1"/>
          <p:nvPr/>
        </p:nvSpPr>
        <p:spPr>
          <a:xfrm>
            <a:off x="2924390" y="3270788"/>
            <a:ext cx="3295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Open Sans"/>
                <a:ea typeface="Open Sans"/>
                <a:cs typeface="Open Sans"/>
                <a:sym typeface="Open Sans"/>
              </a:rPr>
              <a:t>CREDITS</a:t>
            </a:r>
            <a:r>
              <a:rPr lang="en" sz="1100">
                <a:solidFill>
                  <a:schemeClr val="dk1"/>
                </a:solidFill>
                <a:latin typeface="Open Sans"/>
                <a:ea typeface="Open Sans"/>
                <a:cs typeface="Open Sans"/>
                <a:sym typeface="Open Sans"/>
              </a:rPr>
              <a:t>: This presentation template was created by</a:t>
            </a:r>
            <a:r>
              <a:rPr b="1" lang="en" sz="1100">
                <a:solidFill>
                  <a:schemeClr val="dk1"/>
                </a:solidFill>
                <a:latin typeface="Open Sans"/>
                <a:ea typeface="Open Sans"/>
                <a:cs typeface="Open Sans"/>
                <a:sym typeface="Open Sans"/>
              </a:rPr>
              <a:t> </a:t>
            </a:r>
            <a:r>
              <a:rPr b="1" lang="en" sz="11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100">
                <a:solidFill>
                  <a:schemeClr val="dk1"/>
                </a:solidFill>
                <a:latin typeface="Open Sans"/>
                <a:ea typeface="Open Sans"/>
                <a:cs typeface="Open Sans"/>
                <a:sym typeface="Open Sans"/>
              </a:rPr>
              <a:t>, including icons by </a:t>
            </a:r>
            <a:r>
              <a:rPr b="1" lang="en" sz="11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n" sz="1100">
                <a:solidFill>
                  <a:schemeClr val="dk1"/>
                </a:solidFill>
                <a:latin typeface="Open Sans"/>
                <a:ea typeface="Open Sans"/>
                <a:cs typeface="Open Sans"/>
                <a:sym typeface="Open Sans"/>
              </a:rPr>
              <a:t>, infographics &amp; images by </a:t>
            </a:r>
            <a:r>
              <a:rPr b="1" lang="en" sz="11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endParaRPr b="1" sz="1100">
              <a:solidFill>
                <a:schemeClr val="dk1"/>
              </a:solidFill>
              <a:latin typeface="Open Sans"/>
              <a:ea typeface="Open Sans"/>
              <a:cs typeface="Open Sans"/>
              <a:sym typeface="Open Sans"/>
            </a:endParaRPr>
          </a:p>
        </p:txBody>
      </p:sp>
      <p:sp>
        <p:nvSpPr>
          <p:cNvPr id="917" name="Google Shape;917;p61"/>
          <p:cNvSpPr/>
          <p:nvPr/>
        </p:nvSpPr>
        <p:spPr>
          <a:xfrm rot="-5538951">
            <a:off x="-2574537" y="1029968"/>
            <a:ext cx="6383009" cy="1326004"/>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1"/>
          <p:cNvSpPr/>
          <p:nvPr/>
        </p:nvSpPr>
        <p:spPr>
          <a:xfrm flipH="1" rot="5400000">
            <a:off x="-1065756" y="2741763"/>
            <a:ext cx="3598025" cy="1537331"/>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1"/>
          <p:cNvSpPr/>
          <p:nvPr/>
        </p:nvSpPr>
        <p:spPr>
          <a:xfrm flipH="1" rot="5400000">
            <a:off x="-627512" y="3888154"/>
            <a:ext cx="2023800" cy="1071475"/>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771800" y="27575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1553300" y="34525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804350" y="10513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1"/>
          <p:cNvSpPr/>
          <p:nvPr/>
        </p:nvSpPr>
        <p:spPr>
          <a:xfrm>
            <a:off x="1169650" y="35512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1"/>
          <p:cNvSpPr/>
          <p:nvPr/>
        </p:nvSpPr>
        <p:spPr>
          <a:xfrm>
            <a:off x="376488" y="7169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61"/>
          <p:cNvGrpSpPr/>
          <p:nvPr/>
        </p:nvGrpSpPr>
        <p:grpSpPr>
          <a:xfrm rot="10800000">
            <a:off x="7695844" y="-223188"/>
            <a:ext cx="1676378" cy="6958517"/>
            <a:chOff x="-174456" y="-1522725"/>
            <a:chExt cx="1676378" cy="6958517"/>
          </a:xfrm>
        </p:grpSpPr>
        <p:sp>
          <p:nvSpPr>
            <p:cNvPr id="926" name="Google Shape;926;p61"/>
            <p:cNvSpPr/>
            <p:nvPr/>
          </p:nvSpPr>
          <p:spPr>
            <a:xfrm rot="-5538951">
              <a:off x="-2574537" y="1029968"/>
              <a:ext cx="6383009" cy="1326004"/>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flipH="1" rot="5400000">
              <a:off x="-1065756" y="2741763"/>
              <a:ext cx="3598025" cy="1537331"/>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flipH="1" rot="5400000">
              <a:off x="-627512" y="3888154"/>
              <a:ext cx="2023800" cy="1071475"/>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 name="Google Shape;929;p61"/>
          <p:cNvSpPr/>
          <p:nvPr/>
        </p:nvSpPr>
        <p:spPr>
          <a:xfrm flipH="1" rot="10800000">
            <a:off x="7981650" y="286042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61"/>
          <p:cNvSpPr/>
          <p:nvPr/>
        </p:nvSpPr>
        <p:spPr>
          <a:xfrm flipH="1" rot="10800000">
            <a:off x="8332050" y="1975150"/>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1"/>
          <p:cNvSpPr/>
          <p:nvPr/>
        </p:nvSpPr>
        <p:spPr>
          <a:xfrm flipH="1" rot="10800000">
            <a:off x="7932450" y="42871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flipH="1" rot="10800000">
            <a:off x="7695850" y="17277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flipH="1" rot="10800000">
            <a:off x="8299488" y="44920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1_1">
    <p:spTree>
      <p:nvGrpSpPr>
        <p:cNvPr id="934" name="Shape 934"/>
        <p:cNvGrpSpPr/>
        <p:nvPr/>
      </p:nvGrpSpPr>
      <p:grpSpPr>
        <a:xfrm>
          <a:off x="0" y="0"/>
          <a:ext cx="0" cy="0"/>
          <a:chOff x="0" y="0"/>
          <a:chExt cx="0" cy="0"/>
        </a:xfrm>
      </p:grpSpPr>
      <p:sp>
        <p:nvSpPr>
          <p:cNvPr id="935" name="Google Shape;935;p62"/>
          <p:cNvSpPr txBox="1"/>
          <p:nvPr>
            <p:ph type="title"/>
          </p:nvPr>
        </p:nvSpPr>
        <p:spPr>
          <a:xfrm>
            <a:off x="540000" y="363275"/>
            <a:ext cx="806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Open Sans"/>
                <a:ea typeface="Open Sans"/>
                <a:cs typeface="Open Sans"/>
                <a:sym typeface="Open Sans"/>
              </a:defRPr>
            </a:lvl2pPr>
            <a:lvl3pPr lvl="2" rtl="0">
              <a:spcBef>
                <a:spcPts val="0"/>
              </a:spcBef>
              <a:spcAft>
                <a:spcPts val="0"/>
              </a:spcAft>
              <a:buSzPts val="3000"/>
              <a:buNone/>
              <a:defRPr>
                <a:latin typeface="Open Sans"/>
                <a:ea typeface="Open Sans"/>
                <a:cs typeface="Open Sans"/>
                <a:sym typeface="Open Sans"/>
              </a:defRPr>
            </a:lvl3pPr>
            <a:lvl4pPr lvl="3" rtl="0">
              <a:spcBef>
                <a:spcPts val="0"/>
              </a:spcBef>
              <a:spcAft>
                <a:spcPts val="0"/>
              </a:spcAft>
              <a:buSzPts val="3000"/>
              <a:buNone/>
              <a:defRPr>
                <a:latin typeface="Open Sans"/>
                <a:ea typeface="Open Sans"/>
                <a:cs typeface="Open Sans"/>
                <a:sym typeface="Open Sans"/>
              </a:defRPr>
            </a:lvl4pPr>
            <a:lvl5pPr lvl="4" rtl="0">
              <a:spcBef>
                <a:spcPts val="0"/>
              </a:spcBef>
              <a:spcAft>
                <a:spcPts val="0"/>
              </a:spcAft>
              <a:buSzPts val="3000"/>
              <a:buNone/>
              <a:defRPr>
                <a:latin typeface="Open Sans"/>
                <a:ea typeface="Open Sans"/>
                <a:cs typeface="Open Sans"/>
                <a:sym typeface="Open Sans"/>
              </a:defRPr>
            </a:lvl5pPr>
            <a:lvl6pPr lvl="5" rtl="0">
              <a:spcBef>
                <a:spcPts val="0"/>
              </a:spcBef>
              <a:spcAft>
                <a:spcPts val="0"/>
              </a:spcAft>
              <a:buSzPts val="3000"/>
              <a:buNone/>
              <a:defRPr>
                <a:latin typeface="Open Sans"/>
                <a:ea typeface="Open Sans"/>
                <a:cs typeface="Open Sans"/>
                <a:sym typeface="Open Sans"/>
              </a:defRPr>
            </a:lvl6pPr>
            <a:lvl7pPr lvl="6" rtl="0">
              <a:spcBef>
                <a:spcPts val="0"/>
              </a:spcBef>
              <a:spcAft>
                <a:spcPts val="0"/>
              </a:spcAft>
              <a:buSzPts val="3000"/>
              <a:buNone/>
              <a:defRPr>
                <a:latin typeface="Open Sans"/>
                <a:ea typeface="Open Sans"/>
                <a:cs typeface="Open Sans"/>
                <a:sym typeface="Open Sans"/>
              </a:defRPr>
            </a:lvl7pPr>
            <a:lvl8pPr lvl="7" rtl="0">
              <a:spcBef>
                <a:spcPts val="0"/>
              </a:spcBef>
              <a:spcAft>
                <a:spcPts val="0"/>
              </a:spcAft>
              <a:buSzPts val="3000"/>
              <a:buNone/>
              <a:defRPr>
                <a:latin typeface="Open Sans"/>
                <a:ea typeface="Open Sans"/>
                <a:cs typeface="Open Sans"/>
                <a:sym typeface="Open Sans"/>
              </a:defRPr>
            </a:lvl8pPr>
            <a:lvl9pPr lvl="8" rtl="0">
              <a:spcBef>
                <a:spcPts val="0"/>
              </a:spcBef>
              <a:spcAft>
                <a:spcPts val="0"/>
              </a:spcAft>
              <a:buSzPts val="3000"/>
              <a:buNone/>
              <a:defRPr>
                <a:latin typeface="Open Sans"/>
                <a:ea typeface="Open Sans"/>
                <a:cs typeface="Open Sans"/>
                <a:sym typeface="Open Sans"/>
              </a:defRPr>
            </a:lvl9pPr>
          </a:lstStyle>
          <a:p/>
        </p:txBody>
      </p:sp>
      <p:sp>
        <p:nvSpPr>
          <p:cNvPr id="936" name="Google Shape;936;p62"/>
          <p:cNvSpPr txBox="1"/>
          <p:nvPr>
            <p:ph idx="1" type="subTitle"/>
          </p:nvPr>
        </p:nvSpPr>
        <p:spPr>
          <a:xfrm>
            <a:off x="2115575" y="1535450"/>
            <a:ext cx="20079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937" name="Google Shape;937;p62"/>
          <p:cNvSpPr txBox="1"/>
          <p:nvPr>
            <p:ph idx="2" type="subTitle"/>
          </p:nvPr>
        </p:nvSpPr>
        <p:spPr>
          <a:xfrm>
            <a:off x="2016350" y="2145400"/>
            <a:ext cx="5111400" cy="179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2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sp>
        <p:nvSpPr>
          <p:cNvPr id="938" name="Google Shape;938;p62"/>
          <p:cNvSpPr/>
          <p:nvPr/>
        </p:nvSpPr>
        <p:spPr>
          <a:xfrm flipH="1">
            <a:off x="-178543" y="-118290"/>
            <a:ext cx="3204343" cy="1651139"/>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2"/>
          <p:cNvSpPr/>
          <p:nvPr/>
        </p:nvSpPr>
        <p:spPr>
          <a:xfrm flipH="1" rot="10800000">
            <a:off x="-278322" y="-72669"/>
            <a:ext cx="2420522" cy="1034218"/>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2"/>
          <p:cNvSpPr/>
          <p:nvPr/>
        </p:nvSpPr>
        <p:spPr>
          <a:xfrm rot="-10484947">
            <a:off x="-734940" y="-411807"/>
            <a:ext cx="1843431" cy="8692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2"/>
          <p:cNvSpPr/>
          <p:nvPr/>
        </p:nvSpPr>
        <p:spPr>
          <a:xfrm flipH="1" rot="10800000">
            <a:off x="1722238" y="45824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2"/>
          <p:cNvSpPr/>
          <p:nvPr/>
        </p:nvSpPr>
        <p:spPr>
          <a:xfrm flipH="1" rot="10800000">
            <a:off x="832326" y="69715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2"/>
          <p:cNvSpPr/>
          <p:nvPr/>
        </p:nvSpPr>
        <p:spPr>
          <a:xfrm flipH="1" rot="10800000">
            <a:off x="61551" y="158193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1">
    <p:spTree>
      <p:nvGrpSpPr>
        <p:cNvPr id="944" name="Shape 944"/>
        <p:cNvGrpSpPr/>
        <p:nvPr/>
      </p:nvGrpSpPr>
      <p:grpSpPr>
        <a:xfrm>
          <a:off x="0" y="0"/>
          <a:ext cx="0" cy="0"/>
          <a:chOff x="0" y="0"/>
          <a:chExt cx="0" cy="0"/>
        </a:xfrm>
      </p:grpSpPr>
      <p:sp>
        <p:nvSpPr>
          <p:cNvPr id="945" name="Google Shape;945;p63"/>
          <p:cNvSpPr txBox="1"/>
          <p:nvPr>
            <p:ph type="title"/>
          </p:nvPr>
        </p:nvSpPr>
        <p:spPr>
          <a:xfrm>
            <a:off x="3105950" y="363275"/>
            <a:ext cx="29322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atin typeface="Open Sans"/>
                <a:ea typeface="Open Sans"/>
                <a:cs typeface="Open Sans"/>
                <a:sym typeface="Open Sans"/>
              </a:defRPr>
            </a:lvl2pPr>
            <a:lvl3pPr lvl="2">
              <a:spcBef>
                <a:spcPts val="0"/>
              </a:spcBef>
              <a:spcAft>
                <a:spcPts val="0"/>
              </a:spcAft>
              <a:buSzPts val="3000"/>
              <a:buNone/>
              <a:defRPr>
                <a:latin typeface="Open Sans"/>
                <a:ea typeface="Open Sans"/>
                <a:cs typeface="Open Sans"/>
                <a:sym typeface="Open Sans"/>
              </a:defRPr>
            </a:lvl3pPr>
            <a:lvl4pPr lvl="3">
              <a:spcBef>
                <a:spcPts val="0"/>
              </a:spcBef>
              <a:spcAft>
                <a:spcPts val="0"/>
              </a:spcAft>
              <a:buSzPts val="3000"/>
              <a:buNone/>
              <a:defRPr>
                <a:latin typeface="Open Sans"/>
                <a:ea typeface="Open Sans"/>
                <a:cs typeface="Open Sans"/>
                <a:sym typeface="Open Sans"/>
              </a:defRPr>
            </a:lvl4pPr>
            <a:lvl5pPr lvl="4">
              <a:spcBef>
                <a:spcPts val="0"/>
              </a:spcBef>
              <a:spcAft>
                <a:spcPts val="0"/>
              </a:spcAft>
              <a:buSzPts val="3000"/>
              <a:buNone/>
              <a:defRPr>
                <a:latin typeface="Open Sans"/>
                <a:ea typeface="Open Sans"/>
                <a:cs typeface="Open Sans"/>
                <a:sym typeface="Open Sans"/>
              </a:defRPr>
            </a:lvl5pPr>
            <a:lvl6pPr lvl="5">
              <a:spcBef>
                <a:spcPts val="0"/>
              </a:spcBef>
              <a:spcAft>
                <a:spcPts val="0"/>
              </a:spcAft>
              <a:buSzPts val="3000"/>
              <a:buNone/>
              <a:defRPr>
                <a:latin typeface="Open Sans"/>
                <a:ea typeface="Open Sans"/>
                <a:cs typeface="Open Sans"/>
                <a:sym typeface="Open Sans"/>
              </a:defRPr>
            </a:lvl6pPr>
            <a:lvl7pPr lvl="6">
              <a:spcBef>
                <a:spcPts val="0"/>
              </a:spcBef>
              <a:spcAft>
                <a:spcPts val="0"/>
              </a:spcAft>
              <a:buSzPts val="3000"/>
              <a:buNone/>
              <a:defRPr>
                <a:latin typeface="Open Sans"/>
                <a:ea typeface="Open Sans"/>
                <a:cs typeface="Open Sans"/>
                <a:sym typeface="Open Sans"/>
              </a:defRPr>
            </a:lvl7pPr>
            <a:lvl8pPr lvl="7">
              <a:spcBef>
                <a:spcPts val="0"/>
              </a:spcBef>
              <a:spcAft>
                <a:spcPts val="0"/>
              </a:spcAft>
              <a:buSzPts val="3000"/>
              <a:buNone/>
              <a:defRPr>
                <a:latin typeface="Open Sans"/>
                <a:ea typeface="Open Sans"/>
                <a:cs typeface="Open Sans"/>
                <a:sym typeface="Open Sans"/>
              </a:defRPr>
            </a:lvl8pPr>
            <a:lvl9pPr lvl="8">
              <a:spcBef>
                <a:spcPts val="0"/>
              </a:spcBef>
              <a:spcAft>
                <a:spcPts val="0"/>
              </a:spcAft>
              <a:buSzPts val="3000"/>
              <a:buNone/>
              <a:defRPr>
                <a:latin typeface="Open Sans"/>
                <a:ea typeface="Open Sans"/>
                <a:cs typeface="Open Sans"/>
                <a:sym typeface="Open Sans"/>
              </a:defRPr>
            </a:lvl9pPr>
          </a:lstStyle>
          <a:p/>
        </p:txBody>
      </p:sp>
      <p:sp>
        <p:nvSpPr>
          <p:cNvPr id="946" name="Google Shape;946;p63"/>
          <p:cNvSpPr txBox="1"/>
          <p:nvPr>
            <p:ph idx="1" type="subTitle"/>
          </p:nvPr>
        </p:nvSpPr>
        <p:spPr>
          <a:xfrm>
            <a:off x="760275" y="1535450"/>
            <a:ext cx="20079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947" name="Google Shape;947;p63"/>
          <p:cNvSpPr txBox="1"/>
          <p:nvPr>
            <p:ph idx="2" type="subTitle"/>
          </p:nvPr>
        </p:nvSpPr>
        <p:spPr>
          <a:xfrm>
            <a:off x="540000" y="2145400"/>
            <a:ext cx="3834000" cy="2336100"/>
          </a:xfrm>
          <a:prstGeom prst="rect">
            <a:avLst/>
          </a:prstGeom>
        </p:spPr>
        <p:txBody>
          <a:bodyPr anchorCtr="0" anchor="t" bIns="91425" lIns="91425" spcFirstLastPara="1" rIns="91425" wrap="square" tIns="91425">
            <a:noAutofit/>
          </a:bodyPr>
          <a:lstStyle>
            <a:lvl1pPr lvl="0" marR="50800" rtl="0">
              <a:lnSpc>
                <a:spcPct val="100000"/>
              </a:lnSpc>
              <a:spcBef>
                <a:spcPts val="0"/>
              </a:spcBef>
              <a:spcAft>
                <a:spcPts val="0"/>
              </a:spcAft>
              <a:buSzPts val="1400"/>
              <a:buChar char="●"/>
              <a:defRPr sz="12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sp>
        <p:nvSpPr>
          <p:cNvPr id="948" name="Google Shape;948;p63"/>
          <p:cNvSpPr txBox="1"/>
          <p:nvPr>
            <p:ph idx="3" type="subTitle"/>
          </p:nvPr>
        </p:nvSpPr>
        <p:spPr>
          <a:xfrm>
            <a:off x="4564200" y="1535450"/>
            <a:ext cx="20079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100"/>
              <a:buFont typeface="Josefin Sans"/>
              <a:buNone/>
              <a:defRPr b="1" sz="2700">
                <a:solidFill>
                  <a:schemeClr val="dk1"/>
                </a:solidFill>
                <a:latin typeface="Josefin Sans"/>
                <a:ea typeface="Josefin Sans"/>
                <a:cs typeface="Josefin Sans"/>
                <a:sym typeface="Josefin Sans"/>
              </a:defRPr>
            </a:lvl1pPr>
            <a:lvl2pPr lvl="1" rtl="0" algn="ctr">
              <a:spcBef>
                <a:spcPts val="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2pPr>
            <a:lvl3pPr lvl="2"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3pPr>
            <a:lvl4pPr lvl="3"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4pPr>
            <a:lvl5pPr lvl="4"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5pPr>
            <a:lvl6pPr lvl="5"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6pPr>
            <a:lvl7pPr lvl="6"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7pPr>
            <a:lvl8pPr lvl="7" rtl="0" algn="ctr">
              <a:spcBef>
                <a:spcPts val="1600"/>
              </a:spcBef>
              <a:spcAft>
                <a:spcPts val="0"/>
              </a:spcAft>
              <a:buClr>
                <a:schemeClr val="dk1"/>
              </a:buClr>
              <a:buSzPts val="2100"/>
              <a:buFont typeface="Josefin Sans"/>
              <a:buNone/>
              <a:defRPr b="1" sz="2100">
                <a:solidFill>
                  <a:schemeClr val="dk1"/>
                </a:solidFill>
                <a:latin typeface="Josefin Sans"/>
                <a:ea typeface="Josefin Sans"/>
                <a:cs typeface="Josefin Sans"/>
                <a:sym typeface="Josefin Sans"/>
              </a:defRPr>
            </a:lvl8pPr>
            <a:lvl9pPr lvl="8" rtl="0" algn="ctr">
              <a:spcBef>
                <a:spcPts val="1600"/>
              </a:spcBef>
              <a:spcAft>
                <a:spcPts val="1600"/>
              </a:spcAft>
              <a:buClr>
                <a:schemeClr val="dk1"/>
              </a:buClr>
              <a:buSzPts val="2100"/>
              <a:buFont typeface="Josefin Sans"/>
              <a:buNone/>
              <a:defRPr b="1" sz="2100">
                <a:solidFill>
                  <a:schemeClr val="dk1"/>
                </a:solidFill>
                <a:latin typeface="Josefin Sans"/>
                <a:ea typeface="Josefin Sans"/>
                <a:cs typeface="Josefin Sans"/>
                <a:sym typeface="Josefin Sans"/>
              </a:defRPr>
            </a:lvl9pPr>
          </a:lstStyle>
          <a:p/>
        </p:txBody>
      </p:sp>
      <p:sp>
        <p:nvSpPr>
          <p:cNvPr id="949" name="Google Shape;949;p63"/>
          <p:cNvSpPr txBox="1"/>
          <p:nvPr>
            <p:ph idx="4" type="subTitle"/>
          </p:nvPr>
        </p:nvSpPr>
        <p:spPr>
          <a:xfrm>
            <a:off x="4440600" y="2145400"/>
            <a:ext cx="3834000" cy="2336100"/>
          </a:xfrm>
          <a:prstGeom prst="rect">
            <a:avLst/>
          </a:prstGeom>
        </p:spPr>
        <p:txBody>
          <a:bodyPr anchorCtr="0" anchor="t" bIns="91425" lIns="91425" spcFirstLastPara="1" rIns="91425" wrap="square" tIns="91425">
            <a:noAutofit/>
          </a:bodyPr>
          <a:lstStyle>
            <a:lvl1pPr lvl="0" marR="50800" rtl="0">
              <a:lnSpc>
                <a:spcPct val="100000"/>
              </a:lnSpc>
              <a:spcBef>
                <a:spcPts val="0"/>
              </a:spcBef>
              <a:spcAft>
                <a:spcPts val="0"/>
              </a:spcAft>
              <a:buSzPts val="1400"/>
              <a:buChar char="●"/>
              <a:defRPr sz="1200"/>
            </a:lvl1pPr>
            <a:lvl2pPr lvl="1" rtl="0" algn="ctr">
              <a:spcBef>
                <a:spcPts val="1000"/>
              </a:spcBef>
              <a:spcAft>
                <a:spcPts val="0"/>
              </a:spcAft>
              <a:buSzPts val="1400"/>
              <a:buChar char="○"/>
              <a:defRPr/>
            </a:lvl2pPr>
            <a:lvl3pPr lvl="2" rtl="0" algn="ctr">
              <a:spcBef>
                <a:spcPts val="1600"/>
              </a:spcBef>
              <a:spcAft>
                <a:spcPts val="0"/>
              </a:spcAft>
              <a:buSzPts val="1400"/>
              <a:buChar char="■"/>
              <a:defRPr/>
            </a:lvl3pPr>
            <a:lvl4pPr lvl="3" rtl="0" algn="ctr">
              <a:spcBef>
                <a:spcPts val="1600"/>
              </a:spcBef>
              <a:spcAft>
                <a:spcPts val="0"/>
              </a:spcAft>
              <a:buSzPts val="1400"/>
              <a:buChar char="●"/>
              <a:defRPr/>
            </a:lvl4pPr>
            <a:lvl5pPr lvl="4" rtl="0" algn="ctr">
              <a:spcBef>
                <a:spcPts val="1600"/>
              </a:spcBef>
              <a:spcAft>
                <a:spcPts val="0"/>
              </a:spcAft>
              <a:buSzPts val="1400"/>
              <a:buChar char="○"/>
              <a:defRPr/>
            </a:lvl5pPr>
            <a:lvl6pPr lvl="5" rtl="0" algn="ctr">
              <a:spcBef>
                <a:spcPts val="1600"/>
              </a:spcBef>
              <a:spcAft>
                <a:spcPts val="0"/>
              </a:spcAft>
              <a:buSzPts val="1400"/>
              <a:buChar char="■"/>
              <a:defRPr/>
            </a:lvl6pPr>
            <a:lvl7pPr lvl="6" rtl="0" algn="ctr">
              <a:spcBef>
                <a:spcPts val="1600"/>
              </a:spcBef>
              <a:spcAft>
                <a:spcPts val="0"/>
              </a:spcAft>
              <a:buSzPts val="1400"/>
              <a:buChar char="●"/>
              <a:defRPr/>
            </a:lvl7pPr>
            <a:lvl8pPr lvl="7" rtl="0" algn="ctr">
              <a:spcBef>
                <a:spcPts val="1600"/>
              </a:spcBef>
              <a:spcAft>
                <a:spcPts val="0"/>
              </a:spcAft>
              <a:buSzPts val="1400"/>
              <a:buChar char="○"/>
              <a:defRPr/>
            </a:lvl8pPr>
            <a:lvl9pPr lvl="8" rtl="0" algn="ctr">
              <a:spcBef>
                <a:spcPts val="1600"/>
              </a:spcBef>
              <a:spcAft>
                <a:spcPts val="1600"/>
              </a:spcAft>
              <a:buSzPts val="1400"/>
              <a:buChar char="■"/>
              <a:defRPr/>
            </a:lvl9pPr>
          </a:lstStyle>
          <a:p/>
        </p:txBody>
      </p:sp>
      <p:sp>
        <p:nvSpPr>
          <p:cNvPr id="950" name="Google Shape;950;p63"/>
          <p:cNvSpPr/>
          <p:nvPr/>
        </p:nvSpPr>
        <p:spPr>
          <a:xfrm>
            <a:off x="6082076" y="-118290"/>
            <a:ext cx="3204343" cy="1651139"/>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3"/>
          <p:cNvSpPr/>
          <p:nvPr/>
        </p:nvSpPr>
        <p:spPr>
          <a:xfrm rot="10800000">
            <a:off x="6965676" y="-72669"/>
            <a:ext cx="2420522" cy="1034218"/>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3"/>
          <p:cNvSpPr/>
          <p:nvPr/>
        </p:nvSpPr>
        <p:spPr>
          <a:xfrm flipH="1" rot="10484947">
            <a:off x="7999385" y="-411807"/>
            <a:ext cx="1843431" cy="8692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3"/>
          <p:cNvSpPr/>
          <p:nvPr/>
        </p:nvSpPr>
        <p:spPr>
          <a:xfrm rot="10800000">
            <a:off x="7222138" y="45824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3"/>
          <p:cNvSpPr/>
          <p:nvPr/>
        </p:nvSpPr>
        <p:spPr>
          <a:xfrm rot="10800000">
            <a:off x="8177150" y="69715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3"/>
          <p:cNvSpPr/>
          <p:nvPr/>
        </p:nvSpPr>
        <p:spPr>
          <a:xfrm rot="10800000">
            <a:off x="8947925" y="1581934"/>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9">
    <p:spTree>
      <p:nvGrpSpPr>
        <p:cNvPr id="956" name="Shape 956"/>
        <p:cNvGrpSpPr/>
        <p:nvPr/>
      </p:nvGrpSpPr>
      <p:grpSpPr>
        <a:xfrm>
          <a:off x="0" y="0"/>
          <a:ext cx="0" cy="0"/>
          <a:chOff x="0" y="0"/>
          <a:chExt cx="0" cy="0"/>
        </a:xfrm>
      </p:grpSpPr>
      <p:sp>
        <p:nvSpPr>
          <p:cNvPr id="957" name="Google Shape;957;p64"/>
          <p:cNvSpPr/>
          <p:nvPr/>
        </p:nvSpPr>
        <p:spPr>
          <a:xfrm rot="10800000">
            <a:off x="2251306" y="-128"/>
            <a:ext cx="4462873" cy="1059925"/>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4"/>
          <p:cNvSpPr/>
          <p:nvPr/>
        </p:nvSpPr>
        <p:spPr>
          <a:xfrm flipH="1" rot="10799504">
            <a:off x="-6750" y="531"/>
            <a:ext cx="9154265" cy="812300"/>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4"/>
          <p:cNvSpPr/>
          <p:nvPr/>
        </p:nvSpPr>
        <p:spPr>
          <a:xfrm rot="-10799504">
            <a:off x="236" y="485"/>
            <a:ext cx="9154265" cy="865690"/>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4"/>
          <p:cNvSpPr/>
          <p:nvPr/>
        </p:nvSpPr>
        <p:spPr>
          <a:xfrm flipH="1" rot="-4555973">
            <a:off x="4908829" y="2657012"/>
            <a:ext cx="1457076" cy="4557441"/>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4"/>
          <p:cNvSpPr/>
          <p:nvPr/>
        </p:nvSpPr>
        <p:spPr>
          <a:xfrm flipH="1" rot="10800000">
            <a:off x="1" y="4443074"/>
            <a:ext cx="9154264" cy="836745"/>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4"/>
          <p:cNvSpPr/>
          <p:nvPr/>
        </p:nvSpPr>
        <p:spPr>
          <a:xfrm flipH="1" rot="10800000">
            <a:off x="-6750" y="4366693"/>
            <a:ext cx="9161260" cy="917583"/>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4"/>
          <p:cNvSpPr/>
          <p:nvPr/>
        </p:nvSpPr>
        <p:spPr>
          <a:xfrm rot="5400000">
            <a:off x="8226781" y="425343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4"/>
          <p:cNvSpPr/>
          <p:nvPr/>
        </p:nvSpPr>
        <p:spPr>
          <a:xfrm rot="5400000">
            <a:off x="2775969" y="43758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4"/>
          <p:cNvSpPr/>
          <p:nvPr/>
        </p:nvSpPr>
        <p:spPr>
          <a:xfrm rot="-5400000">
            <a:off x="6531806" y="41548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4"/>
          <p:cNvSpPr/>
          <p:nvPr/>
        </p:nvSpPr>
        <p:spPr>
          <a:xfrm rot="5400000">
            <a:off x="420981" y="39133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4"/>
          <p:cNvSpPr/>
          <p:nvPr/>
        </p:nvSpPr>
        <p:spPr>
          <a:xfrm rot="5400000">
            <a:off x="7233206" y="8166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4"/>
          <p:cNvSpPr/>
          <p:nvPr/>
        </p:nvSpPr>
        <p:spPr>
          <a:xfrm rot="5400000">
            <a:off x="5881019" y="7165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4"/>
          <p:cNvSpPr/>
          <p:nvPr/>
        </p:nvSpPr>
        <p:spPr>
          <a:xfrm rot="5400000">
            <a:off x="2521581" y="6640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0">
    <p:spTree>
      <p:nvGrpSpPr>
        <p:cNvPr id="970" name="Shape 970"/>
        <p:cNvGrpSpPr/>
        <p:nvPr/>
      </p:nvGrpSpPr>
      <p:grpSpPr>
        <a:xfrm>
          <a:off x="0" y="0"/>
          <a:ext cx="0" cy="0"/>
          <a:chOff x="0" y="0"/>
          <a:chExt cx="0" cy="0"/>
        </a:xfrm>
      </p:grpSpPr>
      <p:sp>
        <p:nvSpPr>
          <p:cNvPr id="971" name="Google Shape;971;p65"/>
          <p:cNvSpPr/>
          <p:nvPr/>
        </p:nvSpPr>
        <p:spPr>
          <a:xfrm flipH="1" rot="10800000">
            <a:off x="1206036" y="4410874"/>
            <a:ext cx="3936983" cy="732774"/>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5"/>
          <p:cNvSpPr/>
          <p:nvPr/>
        </p:nvSpPr>
        <p:spPr>
          <a:xfrm flipH="1">
            <a:off x="3939637" y="98"/>
            <a:ext cx="5126677" cy="1295929"/>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5"/>
          <p:cNvSpPr/>
          <p:nvPr/>
        </p:nvSpPr>
        <p:spPr>
          <a:xfrm rot="10800000">
            <a:off x="-1374513" y="4141676"/>
            <a:ext cx="5735030" cy="1001972"/>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5"/>
          <p:cNvSpPr/>
          <p:nvPr/>
        </p:nvSpPr>
        <p:spPr>
          <a:xfrm flipH="1" rot="10800000">
            <a:off x="5013459" y="204"/>
            <a:ext cx="4130832" cy="1472837"/>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5"/>
          <p:cNvSpPr/>
          <p:nvPr/>
        </p:nvSpPr>
        <p:spPr>
          <a:xfrm rot="10800000">
            <a:off x="5628786" y="490"/>
            <a:ext cx="3515148" cy="1472658"/>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5"/>
          <p:cNvSpPr/>
          <p:nvPr/>
        </p:nvSpPr>
        <p:spPr>
          <a:xfrm flipH="1" rot="10800000">
            <a:off x="-77156" y="4263470"/>
            <a:ext cx="3937105" cy="880179"/>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5"/>
          <p:cNvSpPr/>
          <p:nvPr/>
        </p:nvSpPr>
        <p:spPr>
          <a:xfrm>
            <a:off x="1958250" y="407202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5"/>
          <p:cNvSpPr/>
          <p:nvPr/>
        </p:nvSpPr>
        <p:spPr>
          <a:xfrm>
            <a:off x="285300" y="38556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5"/>
          <p:cNvSpPr/>
          <p:nvPr/>
        </p:nvSpPr>
        <p:spPr>
          <a:xfrm>
            <a:off x="4522800" y="48927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5"/>
          <p:cNvSpPr/>
          <p:nvPr/>
        </p:nvSpPr>
        <p:spPr>
          <a:xfrm flipH="1" rot="10800000">
            <a:off x="6363775" y="113252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5"/>
          <p:cNvSpPr/>
          <p:nvPr/>
        </p:nvSpPr>
        <p:spPr>
          <a:xfrm flipH="1" rot="10800000">
            <a:off x="8271400" y="1341500"/>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5"/>
          <p:cNvSpPr/>
          <p:nvPr/>
        </p:nvSpPr>
        <p:spPr>
          <a:xfrm flipH="1" rot="10800000">
            <a:off x="4360525" y="3233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1">
    <p:spTree>
      <p:nvGrpSpPr>
        <p:cNvPr id="983" name="Shape 983"/>
        <p:cNvGrpSpPr/>
        <p:nvPr/>
      </p:nvGrpSpPr>
      <p:grpSpPr>
        <a:xfrm>
          <a:off x="0" y="0"/>
          <a:ext cx="0" cy="0"/>
          <a:chOff x="0" y="0"/>
          <a:chExt cx="0" cy="0"/>
        </a:xfrm>
      </p:grpSpPr>
      <p:sp>
        <p:nvSpPr>
          <p:cNvPr id="984" name="Google Shape;984;p66"/>
          <p:cNvSpPr/>
          <p:nvPr/>
        </p:nvSpPr>
        <p:spPr>
          <a:xfrm flipH="1" rot="-5400000">
            <a:off x="7050252" y="2575411"/>
            <a:ext cx="2443246" cy="939991"/>
          </a:xfrm>
          <a:custGeom>
            <a:rect b="b" l="l" r="r" t="t"/>
            <a:pathLst>
              <a:path extrusionOk="0" h="76391" w="283357">
                <a:moveTo>
                  <a:pt x="0" y="76391"/>
                </a:moveTo>
                <a:cubicBezTo>
                  <a:pt x="0" y="76391"/>
                  <a:pt x="7446" y="11303"/>
                  <a:pt x="69809" y="27459"/>
                </a:cubicBezTo>
                <a:cubicBezTo>
                  <a:pt x="163419" y="51659"/>
                  <a:pt x="141479" y="1"/>
                  <a:pt x="215011" y="3524"/>
                </a:cubicBezTo>
                <a:cubicBezTo>
                  <a:pt x="283357" y="6716"/>
                  <a:pt x="283024" y="76391"/>
                  <a:pt x="283024" y="7639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6"/>
          <p:cNvSpPr/>
          <p:nvPr/>
        </p:nvSpPr>
        <p:spPr>
          <a:xfrm rot="-5399497">
            <a:off x="6325430" y="1701197"/>
            <a:ext cx="4515337" cy="1121168"/>
          </a:xfrm>
          <a:custGeom>
            <a:rect b="b" l="l" r="r" t="t"/>
            <a:pathLst>
              <a:path extrusionOk="0" h="43920" w="264364">
                <a:moveTo>
                  <a:pt x="219423" y="1"/>
                </a:moveTo>
                <a:cubicBezTo>
                  <a:pt x="218735" y="1"/>
                  <a:pt x="218026" y="14"/>
                  <a:pt x="217297" y="39"/>
                </a:cubicBezTo>
                <a:cubicBezTo>
                  <a:pt x="193855" y="856"/>
                  <a:pt x="190998" y="14255"/>
                  <a:pt x="172689" y="14255"/>
                </a:cubicBezTo>
                <a:cubicBezTo>
                  <a:pt x="167988" y="14255"/>
                  <a:pt x="162268" y="13372"/>
                  <a:pt x="154919" y="11165"/>
                </a:cubicBezTo>
                <a:cubicBezTo>
                  <a:pt x="146746" y="8716"/>
                  <a:pt x="139552" y="7721"/>
                  <a:pt x="133072" y="7721"/>
                </a:cubicBezTo>
                <a:cubicBezTo>
                  <a:pt x="104893" y="7721"/>
                  <a:pt x="90210" y="26543"/>
                  <a:pt x="67183" y="26543"/>
                </a:cubicBezTo>
                <a:cubicBezTo>
                  <a:pt x="66131" y="26543"/>
                  <a:pt x="65061" y="26504"/>
                  <a:pt x="63971" y="26422"/>
                </a:cubicBezTo>
                <a:cubicBezTo>
                  <a:pt x="34457" y="24207"/>
                  <a:pt x="42828" y="9572"/>
                  <a:pt x="0" y="5305"/>
                </a:cubicBezTo>
                <a:lnTo>
                  <a:pt x="0" y="43920"/>
                </a:lnTo>
                <a:lnTo>
                  <a:pt x="264364" y="43920"/>
                </a:lnTo>
                <a:lnTo>
                  <a:pt x="264364" y="9491"/>
                </a:lnTo>
                <a:cubicBezTo>
                  <a:pt x="261782" y="9924"/>
                  <a:pt x="259493" y="10114"/>
                  <a:pt x="257424" y="10114"/>
                </a:cubicBezTo>
                <a:cubicBezTo>
                  <a:pt x="242345" y="10114"/>
                  <a:pt x="238978" y="1"/>
                  <a:pt x="219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6"/>
          <p:cNvSpPr/>
          <p:nvPr/>
        </p:nvSpPr>
        <p:spPr>
          <a:xfrm flipH="1" rot="-5400440">
            <a:off x="5965428" y="1974301"/>
            <a:ext cx="5161707" cy="1194801"/>
          </a:xfrm>
          <a:custGeom>
            <a:rect b="b" l="l" r="r" t="t"/>
            <a:pathLst>
              <a:path extrusionOk="0" h="40820" w="264364">
                <a:moveTo>
                  <a:pt x="224094" y="1"/>
                </a:moveTo>
                <a:cubicBezTo>
                  <a:pt x="221694" y="1"/>
                  <a:pt x="219079" y="167"/>
                  <a:pt x="216217" y="530"/>
                </a:cubicBezTo>
                <a:cubicBezTo>
                  <a:pt x="190574" y="3768"/>
                  <a:pt x="189388" y="22268"/>
                  <a:pt x="168921" y="22268"/>
                </a:cubicBezTo>
                <a:cubicBezTo>
                  <a:pt x="166175" y="22268"/>
                  <a:pt x="163082" y="21935"/>
                  <a:pt x="159536" y="21188"/>
                </a:cubicBezTo>
                <a:cubicBezTo>
                  <a:pt x="147862" y="18719"/>
                  <a:pt x="138271" y="17735"/>
                  <a:pt x="130168" y="17735"/>
                </a:cubicBezTo>
                <a:cubicBezTo>
                  <a:pt x="98424" y="17735"/>
                  <a:pt x="89504" y="32828"/>
                  <a:pt x="67530" y="32828"/>
                </a:cubicBezTo>
                <a:cubicBezTo>
                  <a:pt x="66466" y="32828"/>
                  <a:pt x="65371" y="32792"/>
                  <a:pt x="64241" y="32718"/>
                </a:cubicBezTo>
                <a:cubicBezTo>
                  <a:pt x="34727" y="30801"/>
                  <a:pt x="42828" y="18541"/>
                  <a:pt x="0" y="14842"/>
                </a:cubicBezTo>
                <a:lnTo>
                  <a:pt x="0" y="40819"/>
                </a:lnTo>
                <a:lnTo>
                  <a:pt x="264364" y="40819"/>
                </a:lnTo>
                <a:lnTo>
                  <a:pt x="264364" y="17785"/>
                </a:lnTo>
                <a:cubicBezTo>
                  <a:pt x="250431" y="15121"/>
                  <a:pt x="247008" y="1"/>
                  <a:pt x="224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6"/>
          <p:cNvSpPr/>
          <p:nvPr/>
        </p:nvSpPr>
        <p:spPr>
          <a:xfrm rot="-5400000">
            <a:off x="-1791843" y="1811847"/>
            <a:ext cx="5127422" cy="1543736"/>
          </a:xfrm>
          <a:custGeom>
            <a:rect b="b" l="l" r="r" t="t"/>
            <a:pathLst>
              <a:path extrusionOk="0" h="61867" w="246008">
                <a:moveTo>
                  <a:pt x="1" y="0"/>
                </a:moveTo>
                <a:cubicBezTo>
                  <a:pt x="1" y="0"/>
                  <a:pt x="3900" y="44992"/>
                  <a:pt x="39194" y="57840"/>
                </a:cubicBezTo>
                <a:cubicBezTo>
                  <a:pt x="46974" y="60669"/>
                  <a:pt x="53930" y="61867"/>
                  <a:pt x="60240" y="61867"/>
                </a:cubicBezTo>
                <a:cubicBezTo>
                  <a:pt x="95172" y="61867"/>
                  <a:pt x="110319" y="25159"/>
                  <a:pt x="135837" y="25159"/>
                </a:cubicBezTo>
                <a:cubicBezTo>
                  <a:pt x="138295" y="25159"/>
                  <a:pt x="140849" y="25499"/>
                  <a:pt x="143526" y="26246"/>
                </a:cubicBezTo>
                <a:cubicBezTo>
                  <a:pt x="159260" y="30639"/>
                  <a:pt x="172714" y="32419"/>
                  <a:pt x="184185" y="32419"/>
                </a:cubicBezTo>
                <a:cubicBezTo>
                  <a:pt x="233145" y="32419"/>
                  <a:pt x="246008" y="0"/>
                  <a:pt x="246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6"/>
          <p:cNvSpPr/>
          <p:nvPr/>
        </p:nvSpPr>
        <p:spPr>
          <a:xfrm rot="-5400000">
            <a:off x="-1926425" y="1930649"/>
            <a:ext cx="5143202" cy="1290352"/>
          </a:xfrm>
          <a:custGeom>
            <a:rect b="b" l="l" r="r" t="t"/>
            <a:pathLst>
              <a:path extrusionOk="0" h="61984" w="264364">
                <a:moveTo>
                  <a:pt x="0" y="0"/>
                </a:moveTo>
                <a:lnTo>
                  <a:pt x="0" y="60406"/>
                </a:lnTo>
                <a:cubicBezTo>
                  <a:pt x="2845" y="61497"/>
                  <a:pt x="5907" y="61983"/>
                  <a:pt x="9094" y="61983"/>
                </a:cubicBezTo>
                <a:cubicBezTo>
                  <a:pt x="26664" y="61983"/>
                  <a:pt x="48053" y="47209"/>
                  <a:pt x="57950" y="37427"/>
                </a:cubicBezTo>
                <a:cubicBezTo>
                  <a:pt x="64434" y="31013"/>
                  <a:pt x="70724" y="28611"/>
                  <a:pt x="76592" y="28611"/>
                </a:cubicBezTo>
                <a:cubicBezTo>
                  <a:pt x="86364" y="28611"/>
                  <a:pt x="94966" y="35275"/>
                  <a:pt x="101344" y="41180"/>
                </a:cubicBezTo>
                <a:cubicBezTo>
                  <a:pt x="109706" y="48911"/>
                  <a:pt x="119411" y="51657"/>
                  <a:pt x="128732" y="51657"/>
                </a:cubicBezTo>
                <a:cubicBezTo>
                  <a:pt x="140963" y="51657"/>
                  <a:pt x="152533" y="46928"/>
                  <a:pt x="159536" y="42530"/>
                </a:cubicBezTo>
                <a:cubicBezTo>
                  <a:pt x="163971" y="39737"/>
                  <a:pt x="167611" y="38614"/>
                  <a:pt x="170732" y="38614"/>
                </a:cubicBezTo>
                <a:cubicBezTo>
                  <a:pt x="183490" y="38614"/>
                  <a:pt x="187572" y="57371"/>
                  <a:pt x="201829" y="57371"/>
                </a:cubicBezTo>
                <a:cubicBezTo>
                  <a:pt x="204682" y="57371"/>
                  <a:pt x="207942" y="56619"/>
                  <a:pt x="211761" y="54817"/>
                </a:cubicBezTo>
                <a:cubicBezTo>
                  <a:pt x="216023" y="52806"/>
                  <a:pt x="220035" y="52096"/>
                  <a:pt x="223864" y="52096"/>
                </a:cubicBezTo>
                <a:cubicBezTo>
                  <a:pt x="233065" y="52096"/>
                  <a:pt x="241204" y="56197"/>
                  <a:pt x="249202" y="56197"/>
                </a:cubicBezTo>
                <a:cubicBezTo>
                  <a:pt x="254235" y="56197"/>
                  <a:pt x="259212" y="54573"/>
                  <a:pt x="264364" y="49281"/>
                </a:cubicBezTo>
                <a:lnTo>
                  <a:pt x="2643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6"/>
          <p:cNvSpPr/>
          <p:nvPr/>
        </p:nvSpPr>
        <p:spPr>
          <a:xfrm flipH="1" rot="-5400000">
            <a:off x="-1877527" y="1881640"/>
            <a:ext cx="5143337" cy="1388283"/>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6"/>
          <p:cNvSpPr/>
          <p:nvPr/>
        </p:nvSpPr>
        <p:spPr>
          <a:xfrm>
            <a:off x="1104550" y="27103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6"/>
          <p:cNvSpPr/>
          <p:nvPr/>
        </p:nvSpPr>
        <p:spPr>
          <a:xfrm>
            <a:off x="1553300" y="345255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6"/>
          <p:cNvSpPr/>
          <p:nvPr/>
        </p:nvSpPr>
        <p:spPr>
          <a:xfrm>
            <a:off x="804350" y="10513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6"/>
          <p:cNvSpPr/>
          <p:nvPr/>
        </p:nvSpPr>
        <p:spPr>
          <a:xfrm>
            <a:off x="1169650" y="41683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6"/>
          <p:cNvSpPr/>
          <p:nvPr/>
        </p:nvSpPr>
        <p:spPr>
          <a:xfrm>
            <a:off x="1520738" y="7169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6"/>
          <p:cNvSpPr/>
          <p:nvPr/>
        </p:nvSpPr>
        <p:spPr>
          <a:xfrm flipH="1" rot="10800000">
            <a:off x="8332050" y="1975150"/>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6"/>
          <p:cNvSpPr/>
          <p:nvPr/>
        </p:nvSpPr>
        <p:spPr>
          <a:xfrm flipH="1" rot="10800000">
            <a:off x="7695850" y="10064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6"/>
          <p:cNvSpPr/>
          <p:nvPr/>
        </p:nvSpPr>
        <p:spPr>
          <a:xfrm flipH="1" rot="10800000">
            <a:off x="7794238" y="449200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52">
    <p:spTree>
      <p:nvGrpSpPr>
        <p:cNvPr id="998" name="Shape 998"/>
        <p:cNvGrpSpPr/>
        <p:nvPr/>
      </p:nvGrpSpPr>
      <p:grpSpPr>
        <a:xfrm>
          <a:off x="0" y="0"/>
          <a:ext cx="0" cy="0"/>
          <a:chOff x="0" y="0"/>
          <a:chExt cx="0" cy="0"/>
        </a:xfrm>
      </p:grpSpPr>
      <p:sp>
        <p:nvSpPr>
          <p:cNvPr id="999" name="Google Shape;999;p67"/>
          <p:cNvSpPr/>
          <p:nvPr/>
        </p:nvSpPr>
        <p:spPr>
          <a:xfrm flipH="1" rot="-5911893">
            <a:off x="-358275" y="-757650"/>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7"/>
          <p:cNvSpPr/>
          <p:nvPr/>
        </p:nvSpPr>
        <p:spPr>
          <a:xfrm flipH="1" rot="-515846">
            <a:off x="-1764995" y="-321140"/>
            <a:ext cx="4858752" cy="984749"/>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7"/>
          <p:cNvSpPr/>
          <p:nvPr/>
        </p:nvSpPr>
        <p:spPr>
          <a:xfrm flipH="1">
            <a:off x="-1788061" y="-312190"/>
            <a:ext cx="4906095" cy="1060078"/>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7"/>
          <p:cNvSpPr/>
          <p:nvPr/>
        </p:nvSpPr>
        <p:spPr>
          <a:xfrm flipH="1" rot="4888107">
            <a:off x="1137128" y="4138487"/>
            <a:ext cx="1679785" cy="2039064"/>
          </a:xfrm>
          <a:custGeom>
            <a:rect b="b" l="l" r="r" t="t"/>
            <a:pathLst>
              <a:path extrusionOk="0" h="139852" w="184937">
                <a:moveTo>
                  <a:pt x="59024" y="1"/>
                </a:moveTo>
                <a:cubicBezTo>
                  <a:pt x="37702" y="1"/>
                  <a:pt x="17942" y="12858"/>
                  <a:pt x="11925" y="32587"/>
                </a:cubicBezTo>
                <a:cubicBezTo>
                  <a:pt x="1" y="71595"/>
                  <a:pt x="35681" y="113191"/>
                  <a:pt x="79310" y="130384"/>
                </a:cubicBezTo>
                <a:cubicBezTo>
                  <a:pt x="95983" y="136984"/>
                  <a:pt x="112612" y="139851"/>
                  <a:pt x="127490" y="139851"/>
                </a:cubicBezTo>
                <a:cubicBezTo>
                  <a:pt x="160532" y="139851"/>
                  <a:pt x="184937" y="125708"/>
                  <a:pt x="182005" y="106905"/>
                </a:cubicBezTo>
                <a:cubicBezTo>
                  <a:pt x="175997" y="67251"/>
                  <a:pt x="140409" y="105334"/>
                  <a:pt x="114805" y="42848"/>
                </a:cubicBezTo>
                <a:cubicBezTo>
                  <a:pt x="102395" y="12395"/>
                  <a:pt x="79957" y="1"/>
                  <a:pt x="59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7"/>
          <p:cNvSpPr/>
          <p:nvPr/>
        </p:nvSpPr>
        <p:spPr>
          <a:xfrm flipH="1" rot="-9922098">
            <a:off x="-1214868" y="4347472"/>
            <a:ext cx="4858620" cy="984751"/>
          </a:xfrm>
          <a:custGeom>
            <a:rect b="b" l="l" r="r" t="t"/>
            <a:pathLst>
              <a:path extrusionOk="0" h="48804" w="264364">
                <a:moveTo>
                  <a:pt x="0" y="1"/>
                </a:moveTo>
                <a:lnTo>
                  <a:pt x="0" y="34052"/>
                </a:lnTo>
                <a:cubicBezTo>
                  <a:pt x="3219" y="35165"/>
                  <a:pt x="6028" y="35625"/>
                  <a:pt x="8547" y="35625"/>
                </a:cubicBezTo>
                <a:cubicBezTo>
                  <a:pt x="20567" y="35625"/>
                  <a:pt x="25980" y="25146"/>
                  <a:pt x="37813" y="25146"/>
                </a:cubicBezTo>
                <a:cubicBezTo>
                  <a:pt x="42388" y="25146"/>
                  <a:pt x="47922" y="26712"/>
                  <a:pt x="55168" y="31055"/>
                </a:cubicBezTo>
                <a:cubicBezTo>
                  <a:pt x="70462" y="40234"/>
                  <a:pt x="80176" y="48502"/>
                  <a:pt x="91777" y="48502"/>
                </a:cubicBezTo>
                <a:cubicBezTo>
                  <a:pt x="98366" y="48502"/>
                  <a:pt x="105563" y="45836"/>
                  <a:pt x="114738" y="39155"/>
                </a:cubicBezTo>
                <a:cubicBezTo>
                  <a:pt x="122916" y="33205"/>
                  <a:pt x="129075" y="31386"/>
                  <a:pt x="134351" y="31386"/>
                </a:cubicBezTo>
                <a:cubicBezTo>
                  <a:pt x="142654" y="31386"/>
                  <a:pt x="148772" y="35892"/>
                  <a:pt x="157136" y="35892"/>
                </a:cubicBezTo>
                <a:cubicBezTo>
                  <a:pt x="163427" y="35892"/>
                  <a:pt x="170988" y="33343"/>
                  <a:pt x="181706" y="24412"/>
                </a:cubicBezTo>
                <a:cubicBezTo>
                  <a:pt x="184794" y="21838"/>
                  <a:pt x="187774" y="20762"/>
                  <a:pt x="190680" y="20762"/>
                </a:cubicBezTo>
                <a:cubicBezTo>
                  <a:pt x="205031" y="20762"/>
                  <a:pt x="217584" y="46994"/>
                  <a:pt x="232473" y="48634"/>
                </a:cubicBezTo>
                <a:cubicBezTo>
                  <a:pt x="233525" y="48749"/>
                  <a:pt x="234513" y="48803"/>
                  <a:pt x="235446" y="48803"/>
                </a:cubicBezTo>
                <a:cubicBezTo>
                  <a:pt x="246713" y="48803"/>
                  <a:pt x="250150" y="40916"/>
                  <a:pt x="264364" y="38048"/>
                </a:cubicBezTo>
                <a:lnTo>
                  <a:pt x="26436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7"/>
          <p:cNvSpPr/>
          <p:nvPr/>
        </p:nvSpPr>
        <p:spPr>
          <a:xfrm flipH="1" rot="-10346708">
            <a:off x="-752392" y="4478612"/>
            <a:ext cx="4905724" cy="1060054"/>
          </a:xfrm>
          <a:custGeom>
            <a:rect b="b" l="l" r="r" t="t"/>
            <a:pathLst>
              <a:path extrusionOk="0" h="53519" w="264337">
                <a:moveTo>
                  <a:pt x="0" y="0"/>
                </a:moveTo>
                <a:lnTo>
                  <a:pt x="0" y="15527"/>
                </a:lnTo>
                <a:cubicBezTo>
                  <a:pt x="1926" y="15152"/>
                  <a:pt x="3735" y="14976"/>
                  <a:pt x="5438" y="14976"/>
                </a:cubicBezTo>
                <a:cubicBezTo>
                  <a:pt x="30663" y="14976"/>
                  <a:pt x="32875" y="53519"/>
                  <a:pt x="53900" y="53519"/>
                </a:cubicBezTo>
                <a:cubicBezTo>
                  <a:pt x="54445" y="53519"/>
                  <a:pt x="55002" y="53493"/>
                  <a:pt x="55573" y="53440"/>
                </a:cubicBezTo>
                <a:cubicBezTo>
                  <a:pt x="76094" y="51555"/>
                  <a:pt x="75382" y="25592"/>
                  <a:pt x="95618" y="25592"/>
                </a:cubicBezTo>
                <a:cubicBezTo>
                  <a:pt x="98284" y="25592"/>
                  <a:pt x="101312" y="26042"/>
                  <a:pt x="104800" y="27057"/>
                </a:cubicBezTo>
                <a:cubicBezTo>
                  <a:pt x="116474" y="30462"/>
                  <a:pt x="126065" y="31818"/>
                  <a:pt x="134168" y="31818"/>
                </a:cubicBezTo>
                <a:cubicBezTo>
                  <a:pt x="165913" y="31818"/>
                  <a:pt x="174833" y="11001"/>
                  <a:pt x="196809" y="11001"/>
                </a:cubicBezTo>
                <a:cubicBezTo>
                  <a:pt x="197872" y="11001"/>
                  <a:pt x="198967" y="11050"/>
                  <a:pt x="200095" y="11152"/>
                </a:cubicBezTo>
                <a:cubicBezTo>
                  <a:pt x="229610" y="13799"/>
                  <a:pt x="221509" y="30730"/>
                  <a:pt x="264337" y="35806"/>
                </a:cubicBezTo>
                <a:lnTo>
                  <a:pt x="2643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7"/>
          <p:cNvSpPr/>
          <p:nvPr/>
        </p:nvSpPr>
        <p:spPr>
          <a:xfrm rot="5400000">
            <a:off x="1196981" y="84405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7"/>
          <p:cNvSpPr/>
          <p:nvPr/>
        </p:nvSpPr>
        <p:spPr>
          <a:xfrm rot="5400000">
            <a:off x="1196219" y="44671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7"/>
          <p:cNvSpPr/>
          <p:nvPr/>
        </p:nvSpPr>
        <p:spPr>
          <a:xfrm rot="-5400000">
            <a:off x="540156" y="69136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7"/>
          <p:cNvSpPr/>
          <p:nvPr/>
        </p:nvSpPr>
        <p:spPr>
          <a:xfrm rot="5400000">
            <a:off x="540006" y="38324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53">
    <p:spTree>
      <p:nvGrpSpPr>
        <p:cNvPr id="1009" name="Shape 1009"/>
        <p:cNvGrpSpPr/>
        <p:nvPr/>
      </p:nvGrpSpPr>
      <p:grpSpPr>
        <a:xfrm>
          <a:off x="0" y="0"/>
          <a:ext cx="0" cy="0"/>
          <a:chOff x="0" y="0"/>
          <a:chExt cx="0" cy="0"/>
        </a:xfrm>
      </p:grpSpPr>
      <p:sp>
        <p:nvSpPr>
          <p:cNvPr id="1010" name="Google Shape;1010;p68"/>
          <p:cNvSpPr/>
          <p:nvPr/>
        </p:nvSpPr>
        <p:spPr>
          <a:xfrm rot="10800000">
            <a:off x="3937512" y="4410874"/>
            <a:ext cx="3936983" cy="732774"/>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8"/>
          <p:cNvSpPr/>
          <p:nvPr/>
        </p:nvSpPr>
        <p:spPr>
          <a:xfrm flipH="1">
            <a:off x="3939637" y="98"/>
            <a:ext cx="5126677" cy="1295929"/>
          </a:xfrm>
          <a:custGeom>
            <a:rect b="b" l="l" r="r" t="t"/>
            <a:pathLst>
              <a:path extrusionOk="0" h="92815" w="299106">
                <a:moveTo>
                  <a:pt x="296744" y="0"/>
                </a:moveTo>
                <a:cubicBezTo>
                  <a:pt x="296744" y="0"/>
                  <a:pt x="299105" y="58876"/>
                  <a:pt x="213742" y="35045"/>
                </a:cubicBezTo>
                <a:cubicBezTo>
                  <a:pt x="149627" y="17191"/>
                  <a:pt x="133321" y="92815"/>
                  <a:pt x="82635" y="92815"/>
                </a:cubicBezTo>
                <a:cubicBezTo>
                  <a:pt x="45376" y="92815"/>
                  <a:pt x="1" y="70755"/>
                  <a:pt x="13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8"/>
          <p:cNvSpPr/>
          <p:nvPr/>
        </p:nvSpPr>
        <p:spPr>
          <a:xfrm flipH="1" rot="10800000">
            <a:off x="4720014" y="4141676"/>
            <a:ext cx="5735030" cy="1001972"/>
          </a:xfrm>
          <a:custGeom>
            <a:rect b="b" l="l" r="r" t="t"/>
            <a:pathLst>
              <a:path extrusionOk="0" h="107710" w="295582">
                <a:moveTo>
                  <a:pt x="3890" y="648"/>
                </a:moveTo>
                <a:cubicBezTo>
                  <a:pt x="3890" y="648"/>
                  <a:pt x="1" y="60607"/>
                  <a:pt x="64065" y="49263"/>
                </a:cubicBezTo>
                <a:cubicBezTo>
                  <a:pt x="132883" y="37164"/>
                  <a:pt x="123484" y="107710"/>
                  <a:pt x="183551" y="107710"/>
                </a:cubicBezTo>
                <a:cubicBezTo>
                  <a:pt x="232814" y="107710"/>
                  <a:pt x="209155" y="40513"/>
                  <a:pt x="252368" y="34787"/>
                </a:cubicBezTo>
                <a:cubicBezTo>
                  <a:pt x="295582" y="29061"/>
                  <a:pt x="285751" y="0"/>
                  <a:pt x="2857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8"/>
          <p:cNvSpPr/>
          <p:nvPr/>
        </p:nvSpPr>
        <p:spPr>
          <a:xfrm flipH="1" rot="10800000">
            <a:off x="5013459" y="204"/>
            <a:ext cx="4130832" cy="1472837"/>
          </a:xfrm>
          <a:custGeom>
            <a:rect b="b" l="l" r="r" t="t"/>
            <a:pathLst>
              <a:path extrusionOk="0" h="154588" w="285673">
                <a:moveTo>
                  <a:pt x="2715" y="154588"/>
                </a:moveTo>
                <a:cubicBezTo>
                  <a:pt x="2715" y="154588"/>
                  <a:pt x="0" y="113633"/>
                  <a:pt x="45298" y="113633"/>
                </a:cubicBezTo>
                <a:cubicBezTo>
                  <a:pt x="90596" y="113633"/>
                  <a:pt x="125888" y="112160"/>
                  <a:pt x="135972" y="50651"/>
                </a:cubicBezTo>
                <a:cubicBezTo>
                  <a:pt x="144194" y="621"/>
                  <a:pt x="221914" y="1"/>
                  <a:pt x="238978" y="40955"/>
                </a:cubicBezTo>
                <a:cubicBezTo>
                  <a:pt x="255965" y="81987"/>
                  <a:pt x="285673" y="81987"/>
                  <a:pt x="285673" y="81987"/>
                </a:cubicBezTo>
                <a:lnTo>
                  <a:pt x="285673" y="15458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8"/>
          <p:cNvSpPr/>
          <p:nvPr/>
        </p:nvSpPr>
        <p:spPr>
          <a:xfrm rot="10800000">
            <a:off x="5628786" y="490"/>
            <a:ext cx="3515148" cy="1472658"/>
          </a:xfrm>
          <a:custGeom>
            <a:rect b="b" l="l" r="r" t="t"/>
            <a:pathLst>
              <a:path extrusionOk="0" h="196093" w="305002">
                <a:moveTo>
                  <a:pt x="0" y="27686"/>
                </a:moveTo>
                <a:cubicBezTo>
                  <a:pt x="0" y="27686"/>
                  <a:pt x="68206" y="0"/>
                  <a:pt x="88558" y="59039"/>
                </a:cubicBezTo>
                <a:cubicBezTo>
                  <a:pt x="108910" y="118077"/>
                  <a:pt x="211769" y="29244"/>
                  <a:pt x="211769" y="120186"/>
                </a:cubicBezTo>
                <a:cubicBezTo>
                  <a:pt x="211769" y="172257"/>
                  <a:pt x="305002" y="135404"/>
                  <a:pt x="280800" y="196092"/>
                </a:cubicBezTo>
                <a:lnTo>
                  <a:pt x="0" y="1960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8"/>
          <p:cNvSpPr/>
          <p:nvPr/>
        </p:nvSpPr>
        <p:spPr>
          <a:xfrm rot="10800000">
            <a:off x="5220582" y="4263470"/>
            <a:ext cx="3937105" cy="880179"/>
          </a:xfrm>
          <a:custGeom>
            <a:rect b="b" l="l" r="r" t="t"/>
            <a:pathLst>
              <a:path extrusionOk="0" h="130204" w="294198">
                <a:moveTo>
                  <a:pt x="283570" y="0"/>
                </a:moveTo>
                <a:cubicBezTo>
                  <a:pt x="283570" y="0"/>
                  <a:pt x="294198" y="57826"/>
                  <a:pt x="203889" y="45181"/>
                </a:cubicBezTo>
                <a:cubicBezTo>
                  <a:pt x="141812" y="36461"/>
                  <a:pt x="157999" y="89109"/>
                  <a:pt x="113581" y="109929"/>
                </a:cubicBezTo>
                <a:cubicBezTo>
                  <a:pt x="70252" y="130203"/>
                  <a:pt x="37442" y="67963"/>
                  <a:pt x="0" y="114071"/>
                </a:cubicBezTo>
                <a:lnTo>
                  <a:pt x="0" y="4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8"/>
          <p:cNvSpPr/>
          <p:nvPr/>
        </p:nvSpPr>
        <p:spPr>
          <a:xfrm rot="5400000">
            <a:off x="6527856" y="4483306"/>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8"/>
          <p:cNvSpPr/>
          <p:nvPr/>
        </p:nvSpPr>
        <p:spPr>
          <a:xfrm rot="5400000">
            <a:off x="5530219" y="945244"/>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8"/>
          <p:cNvSpPr/>
          <p:nvPr/>
        </p:nvSpPr>
        <p:spPr>
          <a:xfrm rot="-5400000">
            <a:off x="5871031" y="4330619"/>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8"/>
          <p:cNvSpPr/>
          <p:nvPr/>
        </p:nvSpPr>
        <p:spPr>
          <a:xfrm rot="5400000">
            <a:off x="4874006" y="310481"/>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1020" name="Shape 1020"/>
        <p:cNvGrpSpPr/>
        <p:nvPr/>
      </p:nvGrpSpPr>
      <p:grpSpPr>
        <a:xfrm>
          <a:off x="0" y="0"/>
          <a:ext cx="0" cy="0"/>
          <a:chOff x="0" y="0"/>
          <a:chExt cx="0" cy="0"/>
        </a:xfrm>
      </p:grpSpPr>
      <p:sp>
        <p:nvSpPr>
          <p:cNvPr id="1021" name="Google Shape;1021;p69"/>
          <p:cNvSpPr txBox="1"/>
          <p:nvPr>
            <p:ph type="title"/>
          </p:nvPr>
        </p:nvSpPr>
        <p:spPr>
          <a:xfrm>
            <a:off x="115200" y="119058"/>
            <a:ext cx="8915100" cy="3294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dk1"/>
              </a:buClr>
              <a:buSzPts val="2000"/>
              <a:buFont typeface="Calibri"/>
              <a:buNone/>
              <a:defRPr b="1" sz="2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22" name="Google Shape;1022;p69"/>
          <p:cNvSpPr txBox="1"/>
          <p:nvPr>
            <p:ph idx="1" type="body"/>
          </p:nvPr>
        </p:nvSpPr>
        <p:spPr>
          <a:xfrm>
            <a:off x="113952" y="437346"/>
            <a:ext cx="8915100" cy="4374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600"/>
              </a:spcBef>
              <a:spcAft>
                <a:spcPts val="0"/>
              </a:spcAft>
              <a:buClr>
                <a:schemeClr val="dk1"/>
              </a:buClr>
              <a:buSzPts val="1500"/>
              <a:buNone/>
              <a:defRPr sz="1500"/>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023" name="Google Shape;1023;p69"/>
          <p:cNvSpPr/>
          <p:nvPr/>
        </p:nvSpPr>
        <p:spPr>
          <a:xfrm>
            <a:off x="-4825" y="5091795"/>
            <a:ext cx="9154800" cy="58200"/>
          </a:xfrm>
          <a:prstGeom prst="rect">
            <a:avLst/>
          </a:prstGeom>
          <a:solidFill>
            <a:schemeClr val="dk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000"/>
              <a:buFont typeface="Calibri"/>
              <a:buNone/>
            </a:pPr>
            <a:r>
              <a:t/>
            </a:r>
            <a:endParaRPr b="0" i="0" sz="10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 name="Shape 105"/>
        <p:cNvGrpSpPr/>
        <p:nvPr/>
      </p:nvGrpSpPr>
      <p:grpSpPr>
        <a:xfrm>
          <a:off x="0" y="0"/>
          <a:ext cx="0" cy="0"/>
          <a:chOff x="0" y="0"/>
          <a:chExt cx="0" cy="0"/>
        </a:xfrm>
      </p:grpSpPr>
      <p:sp>
        <p:nvSpPr>
          <p:cNvPr id="106" name="Google Shape;106;p8"/>
          <p:cNvSpPr txBox="1"/>
          <p:nvPr>
            <p:ph type="title"/>
          </p:nvPr>
        </p:nvSpPr>
        <p:spPr>
          <a:xfrm>
            <a:off x="1388100" y="1076025"/>
            <a:ext cx="6367800" cy="28392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9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7" name="Google Shape;107;p8"/>
          <p:cNvSpPr/>
          <p:nvPr/>
        </p:nvSpPr>
        <p:spPr>
          <a:xfrm flipH="1">
            <a:off x="-426404" y="-84700"/>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rot="10800000">
            <a:off x="-294784" y="-365201"/>
            <a:ext cx="308665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rot="-5400147">
            <a:off x="232464" y="-691625"/>
            <a:ext cx="1404839" cy="2093848"/>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flipH="1">
            <a:off x="683516" y="606900"/>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flipH="1">
            <a:off x="2476066" y="6665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flipH="1">
            <a:off x="3173616" y="244725"/>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flipH="1">
            <a:off x="6566441" y="273550"/>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flipH="1" rot="10800000">
            <a:off x="2631095" y="4430364"/>
            <a:ext cx="6890071" cy="880003"/>
          </a:xfrm>
          <a:custGeom>
            <a:rect b="b" l="l" r="r" t="t"/>
            <a:pathLst>
              <a:path extrusionOk="0" h="14785" w="79484">
                <a:moveTo>
                  <a:pt x="64823" y="0"/>
                </a:moveTo>
                <a:cubicBezTo>
                  <a:pt x="56730" y="0"/>
                  <a:pt x="48629" y="357"/>
                  <a:pt x="40537" y="566"/>
                </a:cubicBezTo>
                <a:cubicBezTo>
                  <a:pt x="32882" y="767"/>
                  <a:pt x="25204" y="856"/>
                  <a:pt x="17548" y="856"/>
                </a:cubicBezTo>
                <a:lnTo>
                  <a:pt x="6188" y="856"/>
                </a:lnTo>
                <a:cubicBezTo>
                  <a:pt x="5806" y="856"/>
                  <a:pt x="5327" y="841"/>
                  <a:pt x="4808" y="841"/>
                </a:cubicBezTo>
                <a:cubicBezTo>
                  <a:pt x="2720" y="841"/>
                  <a:pt x="0" y="1085"/>
                  <a:pt x="519" y="3534"/>
                </a:cubicBezTo>
                <a:cubicBezTo>
                  <a:pt x="1166" y="6614"/>
                  <a:pt x="4269" y="9560"/>
                  <a:pt x="6746" y="11190"/>
                </a:cubicBezTo>
                <a:cubicBezTo>
                  <a:pt x="10540" y="13712"/>
                  <a:pt x="15160" y="14738"/>
                  <a:pt x="19713" y="14783"/>
                </a:cubicBezTo>
                <a:cubicBezTo>
                  <a:pt x="19807" y="14784"/>
                  <a:pt x="19901" y="14784"/>
                  <a:pt x="19995" y="14784"/>
                </a:cubicBezTo>
                <a:cubicBezTo>
                  <a:pt x="22334" y="14784"/>
                  <a:pt x="24671" y="14518"/>
                  <a:pt x="26967" y="14024"/>
                </a:cubicBezTo>
                <a:cubicBezTo>
                  <a:pt x="29891" y="13377"/>
                  <a:pt x="32703" y="12350"/>
                  <a:pt x="35515" y="11324"/>
                </a:cubicBezTo>
                <a:cubicBezTo>
                  <a:pt x="42724" y="8712"/>
                  <a:pt x="50045" y="6235"/>
                  <a:pt x="57633" y="5141"/>
                </a:cubicBezTo>
                <a:cubicBezTo>
                  <a:pt x="61727" y="4546"/>
                  <a:pt x="65864" y="4360"/>
                  <a:pt x="70011" y="4360"/>
                </a:cubicBezTo>
                <a:cubicBezTo>
                  <a:pt x="73167" y="4360"/>
                  <a:pt x="76330" y="4468"/>
                  <a:pt x="79484" y="4583"/>
                </a:cubicBezTo>
                <a:cubicBezTo>
                  <a:pt x="79461" y="3222"/>
                  <a:pt x="79439" y="1860"/>
                  <a:pt x="79439" y="499"/>
                </a:cubicBezTo>
                <a:cubicBezTo>
                  <a:pt x="74572" y="130"/>
                  <a:pt x="69699" y="0"/>
                  <a:pt x="64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6302893" y="4618767"/>
            <a:ext cx="3086654" cy="972101"/>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5399853">
            <a:off x="7457460" y="3823444"/>
            <a:ext cx="1404839" cy="2093848"/>
          </a:xfrm>
          <a:custGeom>
            <a:rect b="b" l="l" r="r" t="t"/>
            <a:pathLst>
              <a:path extrusionOk="0" h="44420" w="24039">
                <a:moveTo>
                  <a:pt x="17715" y="1"/>
                </a:moveTo>
                <a:cubicBezTo>
                  <a:pt x="16371" y="1"/>
                  <a:pt x="14900" y="541"/>
                  <a:pt x="13704" y="2213"/>
                </a:cubicBezTo>
                <a:cubicBezTo>
                  <a:pt x="10848" y="6185"/>
                  <a:pt x="15289" y="12211"/>
                  <a:pt x="13392" y="17300"/>
                </a:cubicBezTo>
                <a:cubicBezTo>
                  <a:pt x="11272" y="22947"/>
                  <a:pt x="1" y="24509"/>
                  <a:pt x="1384" y="34262"/>
                </a:cubicBezTo>
                <a:cubicBezTo>
                  <a:pt x="2268" y="40412"/>
                  <a:pt x="11808" y="44419"/>
                  <a:pt x="18141" y="44419"/>
                </a:cubicBezTo>
                <a:cubicBezTo>
                  <a:pt x="19486" y="44419"/>
                  <a:pt x="20686" y="44239"/>
                  <a:pt x="21628" y="43860"/>
                </a:cubicBezTo>
                <a:cubicBezTo>
                  <a:pt x="21918" y="43748"/>
                  <a:pt x="23413" y="36851"/>
                  <a:pt x="23480" y="36048"/>
                </a:cubicBezTo>
                <a:cubicBezTo>
                  <a:pt x="24038" y="28549"/>
                  <a:pt x="24016" y="20983"/>
                  <a:pt x="23369" y="13484"/>
                </a:cubicBezTo>
                <a:cubicBezTo>
                  <a:pt x="23056" y="9890"/>
                  <a:pt x="22699" y="6252"/>
                  <a:pt x="22186" y="2681"/>
                </a:cubicBezTo>
                <a:cubicBezTo>
                  <a:pt x="22052" y="1766"/>
                  <a:pt x="22141" y="2168"/>
                  <a:pt x="21315" y="1320"/>
                </a:cubicBezTo>
                <a:cubicBezTo>
                  <a:pt x="20767" y="784"/>
                  <a:pt x="19333" y="1"/>
                  <a:pt x="17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flipH="1" rot="10800000">
            <a:off x="8312846" y="4520067"/>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flipH="1" rot="10800000">
            <a:off x="6455196" y="4395617"/>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flipH="1" rot="10800000">
            <a:off x="5822746" y="4882242"/>
            <a:ext cx="98400" cy="9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flipH="1" rot="10800000">
            <a:off x="8749921" y="4232117"/>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flipH="1" rot="10800000">
            <a:off x="2364821" y="4788617"/>
            <a:ext cx="163500" cy="163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flipH="1">
            <a:off x="181341" y="8300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3" name="Shape 123"/>
        <p:cNvGrpSpPr/>
        <p:nvPr/>
      </p:nvGrpSpPr>
      <p:grpSpPr>
        <a:xfrm>
          <a:off x="0" y="0"/>
          <a:ext cx="0" cy="0"/>
          <a:chOff x="0" y="0"/>
          <a:chExt cx="0" cy="0"/>
        </a:xfrm>
      </p:grpSpPr>
      <p:sp>
        <p:nvSpPr>
          <p:cNvPr id="124" name="Google Shape;124;p9"/>
          <p:cNvSpPr txBox="1"/>
          <p:nvPr>
            <p:ph type="title"/>
          </p:nvPr>
        </p:nvSpPr>
        <p:spPr>
          <a:xfrm>
            <a:off x="2141950" y="1922950"/>
            <a:ext cx="4860000" cy="822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5" name="Google Shape;125;p9"/>
          <p:cNvSpPr txBox="1"/>
          <p:nvPr>
            <p:ph idx="1" type="subTitle"/>
          </p:nvPr>
        </p:nvSpPr>
        <p:spPr>
          <a:xfrm>
            <a:off x="2142050" y="2757125"/>
            <a:ext cx="4860000" cy="49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6" name="Google Shape;126;p9"/>
          <p:cNvSpPr/>
          <p:nvPr/>
        </p:nvSpPr>
        <p:spPr>
          <a:xfrm flipH="1" rot="10800000">
            <a:off x="5365175" y="3285293"/>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flipH="1" rot="10800000">
            <a:off x="4874550" y="4429982"/>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flipH="1">
            <a:off x="5365175" y="46636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flipH="1">
            <a:off x="7188788" y="438261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flipH="1">
            <a:off x="6621274" y="3703451"/>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flipH="1">
            <a:off x="7832875" y="401702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flipH="1">
            <a:off x="8890913" y="3007538"/>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9"/>
          <p:cNvSpPr/>
          <p:nvPr/>
        </p:nvSpPr>
        <p:spPr>
          <a:xfrm flipH="1">
            <a:off x="-260192" y="166613"/>
            <a:ext cx="4058317" cy="172978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flipH="1">
            <a:off x="158481" y="-333462"/>
            <a:ext cx="4130269" cy="1085168"/>
          </a:xfrm>
          <a:custGeom>
            <a:rect b="b" l="l" r="r" t="t"/>
            <a:pathLst>
              <a:path extrusionOk="0" h="43165" w="72716">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flipH="1" rot="10800000">
            <a:off x="3699725" y="41931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9"/>
          <p:cNvSpPr/>
          <p:nvPr/>
        </p:nvSpPr>
        <p:spPr>
          <a:xfrm flipH="1" rot="10800000">
            <a:off x="1811013" y="635575"/>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p:nvPr/>
        </p:nvSpPr>
        <p:spPr>
          <a:xfrm flipH="1" rot="10800000">
            <a:off x="-332175" y="-43579"/>
            <a:ext cx="2874201" cy="1521816"/>
          </a:xfrm>
          <a:custGeom>
            <a:rect b="b" l="l" r="r" t="t"/>
            <a:pathLst>
              <a:path extrusionOk="0" h="42859" w="80952">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flipH="1" rot="10800000">
            <a:off x="1232025" y="1065963"/>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flipH="1" rot="10800000">
            <a:off x="108888" y="2010650"/>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0" name="Shape 140"/>
        <p:cNvGrpSpPr/>
        <p:nvPr/>
      </p:nvGrpSpPr>
      <p:grpSpPr>
        <a:xfrm>
          <a:off x="0" y="0"/>
          <a:ext cx="0" cy="0"/>
          <a:chOff x="0" y="0"/>
          <a:chExt cx="0" cy="0"/>
        </a:xfrm>
      </p:grpSpPr>
      <p:sp>
        <p:nvSpPr>
          <p:cNvPr id="141" name="Google Shape;141;p10"/>
          <p:cNvSpPr txBox="1"/>
          <p:nvPr>
            <p:ph idx="1" type="body"/>
          </p:nvPr>
        </p:nvSpPr>
        <p:spPr>
          <a:xfrm>
            <a:off x="718675" y="540000"/>
            <a:ext cx="3411600" cy="9042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1800"/>
              <a:buNone/>
              <a:defRPr b="1" sz="3000">
                <a:solidFill>
                  <a:schemeClr val="lt1"/>
                </a:solidFill>
                <a:latin typeface="Josefin Sans"/>
                <a:ea typeface="Josefin Sans"/>
                <a:cs typeface="Josefin Sans"/>
                <a:sym typeface="Josefin Sans"/>
              </a:defRPr>
            </a:lvl1pPr>
          </a:lstStyle>
          <a:p/>
        </p:txBody>
      </p:sp>
      <p:sp>
        <p:nvSpPr>
          <p:cNvPr id="142" name="Google Shape;142;p10"/>
          <p:cNvSpPr/>
          <p:nvPr/>
        </p:nvSpPr>
        <p:spPr>
          <a:xfrm flipH="1">
            <a:off x="3426309" y="3056502"/>
            <a:ext cx="5986869" cy="2127192"/>
          </a:xfrm>
          <a:custGeom>
            <a:rect b="b" l="l" r="r" t="t"/>
            <a:pathLst>
              <a:path extrusionOk="0" h="61524" w="143993">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0"/>
          <p:cNvSpPr/>
          <p:nvPr/>
        </p:nvSpPr>
        <p:spPr>
          <a:xfrm flipH="1" rot="10800000">
            <a:off x="5737690" y="3381530"/>
            <a:ext cx="3675485" cy="1893812"/>
          </a:xfrm>
          <a:custGeom>
            <a:rect b="b" l="l" r="r" t="t"/>
            <a:pathLst>
              <a:path extrusionOk="0" h="36451" w="64695">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0"/>
          <p:cNvSpPr/>
          <p:nvPr/>
        </p:nvSpPr>
        <p:spPr>
          <a:xfrm rot="315040">
            <a:off x="7305814" y="4459737"/>
            <a:ext cx="2114446" cy="997085"/>
          </a:xfrm>
          <a:custGeom>
            <a:rect b="b" l="l" r="r" t="t"/>
            <a:pathLst>
              <a:path extrusionOk="0" h="23502" w="49839">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0"/>
          <p:cNvSpPr/>
          <p:nvPr/>
        </p:nvSpPr>
        <p:spPr>
          <a:xfrm flipH="1">
            <a:off x="5699552" y="478436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0"/>
          <p:cNvSpPr/>
          <p:nvPr/>
        </p:nvSpPr>
        <p:spPr>
          <a:xfrm flipH="1">
            <a:off x="8043764" y="3943175"/>
            <a:ext cx="98400" cy="9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0"/>
          <p:cNvSpPr/>
          <p:nvPr/>
        </p:nvSpPr>
        <p:spPr>
          <a:xfrm flipH="1">
            <a:off x="8476477" y="3427163"/>
            <a:ext cx="163500" cy="16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0"/>
          <p:cNvSpPr/>
          <p:nvPr/>
        </p:nvSpPr>
        <p:spPr>
          <a:xfrm flipH="1">
            <a:off x="7442277" y="3557038"/>
            <a:ext cx="98400" cy="9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20" Type="http://schemas.openxmlformats.org/officeDocument/2006/relationships/slideLayout" Target="../slideLayouts/slideLayout20.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22" Type="http://schemas.openxmlformats.org/officeDocument/2006/relationships/slideLayout" Target="../slideLayouts/slideLayout22.xml"/><Relationship Id="rId66" Type="http://schemas.openxmlformats.org/officeDocument/2006/relationships/slideLayout" Target="../slideLayouts/slideLayout66.xml"/><Relationship Id="rId21" Type="http://schemas.openxmlformats.org/officeDocument/2006/relationships/slideLayout" Target="../slideLayouts/slideLayout21.xml"/><Relationship Id="rId65" Type="http://schemas.openxmlformats.org/officeDocument/2006/relationships/slideLayout" Target="../slideLayouts/slideLayout65.xml"/><Relationship Id="rId24" Type="http://schemas.openxmlformats.org/officeDocument/2006/relationships/slideLayout" Target="../slideLayouts/slideLayout24.xml"/><Relationship Id="rId68" Type="http://schemas.openxmlformats.org/officeDocument/2006/relationships/slideLayout" Target="../slideLayouts/slideLayout68.xml"/><Relationship Id="rId23" Type="http://schemas.openxmlformats.org/officeDocument/2006/relationships/slideLayout" Target="../slideLayouts/slideLayout23.xml"/><Relationship Id="rId67" Type="http://schemas.openxmlformats.org/officeDocument/2006/relationships/slideLayout" Target="../slideLayouts/slideLayout67.xml"/><Relationship Id="rId60" Type="http://schemas.openxmlformats.org/officeDocument/2006/relationships/slideLayout" Target="../slideLayouts/slideLayout60.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69" Type="http://schemas.openxmlformats.org/officeDocument/2006/relationships/theme" Target="../theme/theme2.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slideLayout" Target="../slideLayouts/slideLayout59.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40000" y="363275"/>
            <a:ext cx="80640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1pPr>
            <a:lvl2pPr lvl="1">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2pPr>
            <a:lvl3pPr lvl="2">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3pPr>
            <a:lvl4pPr lvl="3">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4pPr>
            <a:lvl5pPr lvl="4">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5pPr>
            <a:lvl6pPr lvl="5">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6pPr>
            <a:lvl7pPr lvl="6">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7pPr>
            <a:lvl8pPr lvl="7">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8pPr>
            <a:lvl9pPr lvl="8">
              <a:spcBef>
                <a:spcPts val="0"/>
              </a:spcBef>
              <a:spcAft>
                <a:spcPts val="0"/>
              </a:spcAft>
              <a:buClr>
                <a:schemeClr val="accent6"/>
              </a:buClr>
              <a:buSzPts val="3000"/>
              <a:buFont typeface="Josefin Sans"/>
              <a:buNone/>
              <a:defRPr b="1" sz="3000">
                <a:solidFill>
                  <a:schemeClr val="accent6"/>
                </a:solidFill>
                <a:latin typeface="Josefin Sans"/>
                <a:ea typeface="Josefin Sans"/>
                <a:cs typeface="Josefin Sans"/>
                <a:sym typeface="Josefin Sans"/>
              </a:defRPr>
            </a:lvl9pPr>
          </a:lstStyle>
          <a:p/>
        </p:txBody>
      </p:sp>
      <p:sp>
        <p:nvSpPr>
          <p:cNvPr id="7" name="Google Shape;7;p1"/>
          <p:cNvSpPr txBox="1"/>
          <p:nvPr>
            <p:ph idx="1" type="body"/>
          </p:nvPr>
        </p:nvSpPr>
        <p:spPr>
          <a:xfrm>
            <a:off x="540000" y="1152475"/>
            <a:ext cx="80640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s://www.linkedin.com/in/shrey-nagori-489168252/" TargetMode="External"/><Relationship Id="rId4" Type="http://schemas.openxmlformats.org/officeDocument/2006/relationships/image" Target="../media/image2.png"/><Relationship Id="rId9" Type="http://schemas.openxmlformats.org/officeDocument/2006/relationships/image" Target="../media/image1.jpg"/><Relationship Id="rId5" Type="http://schemas.openxmlformats.org/officeDocument/2006/relationships/hyperlink" Target="http://www.linkedin.com/in/arnavaggarwal13203" TargetMode="External"/><Relationship Id="rId6" Type="http://schemas.openxmlformats.org/officeDocument/2006/relationships/image" Target="../media/image5.png"/><Relationship Id="rId7" Type="http://schemas.openxmlformats.org/officeDocument/2006/relationships/hyperlink" Target="https://www.linkedin.com/in/priyanshi-sharma-102b38221" TargetMode="External"/><Relationship Id="rId8" Type="http://schemas.openxmlformats.org/officeDocument/2006/relationships/hyperlink" Target="https://www.linkedin.com/in/pragya-nidhi-?utm_source=share&amp;utm_campaign=share_via&amp;utm_content=profile&amp;utm_medium=ios_app" TargetMode="External"/><Relationship Id="rId11" Type="http://schemas.openxmlformats.org/officeDocument/2006/relationships/image" Target="../media/image6.jpg"/><Relationship Id="rId10"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70"/>
          <p:cNvSpPr txBox="1"/>
          <p:nvPr/>
        </p:nvSpPr>
        <p:spPr>
          <a:xfrm>
            <a:off x="3437925" y="735038"/>
            <a:ext cx="5500500" cy="21306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000">
                <a:solidFill>
                  <a:schemeClr val="accent6"/>
                </a:solidFill>
                <a:latin typeface="Times New Roman"/>
                <a:ea typeface="Times New Roman"/>
                <a:cs typeface="Times New Roman"/>
                <a:sym typeface="Times New Roman"/>
              </a:rPr>
              <a:t>TEAM ID : 32</a:t>
            </a:r>
            <a:endParaRPr b="1" sz="200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t/>
            </a:r>
            <a:endParaRPr b="1" sz="200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rPr b="1" lang="en" sz="2000">
                <a:solidFill>
                  <a:schemeClr val="accent6"/>
                </a:solidFill>
                <a:latin typeface="Times New Roman"/>
                <a:ea typeface="Times New Roman"/>
                <a:cs typeface="Times New Roman"/>
                <a:sym typeface="Times New Roman"/>
              </a:rPr>
              <a:t>TEAM NAME : BODY BUDE</a:t>
            </a:r>
            <a:endParaRPr b="1" sz="200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t/>
            </a:r>
            <a:endParaRPr b="1" sz="2000">
              <a:solidFill>
                <a:schemeClr val="accent6"/>
              </a:solidFill>
              <a:latin typeface="Times New Roman"/>
              <a:ea typeface="Times New Roman"/>
              <a:cs typeface="Times New Roman"/>
              <a:sym typeface="Times New Roman"/>
            </a:endParaRPr>
          </a:p>
          <a:p>
            <a:pPr indent="0" lvl="0" marL="0" rtl="0" algn="l">
              <a:spcBef>
                <a:spcPts val="0"/>
              </a:spcBef>
              <a:spcAft>
                <a:spcPts val="0"/>
              </a:spcAft>
              <a:buNone/>
            </a:pPr>
            <a:r>
              <a:rPr b="1" lang="en" sz="1900">
                <a:solidFill>
                  <a:schemeClr val="accent6"/>
                </a:solidFill>
                <a:latin typeface="Times New Roman"/>
                <a:ea typeface="Times New Roman"/>
                <a:cs typeface="Times New Roman"/>
                <a:sym typeface="Times New Roman"/>
              </a:rPr>
              <a:t>PROJECT TITLE : Enhanced patient care through seamless monitoring and data continuity</a:t>
            </a:r>
            <a:endParaRPr b="1" sz="1900">
              <a:solidFill>
                <a:schemeClr val="accent6"/>
              </a:solidFill>
              <a:latin typeface="Times New Roman"/>
              <a:ea typeface="Times New Roman"/>
              <a:cs typeface="Times New Roman"/>
              <a:sym typeface="Times New Roman"/>
            </a:endParaRPr>
          </a:p>
        </p:txBody>
      </p:sp>
      <p:pic>
        <p:nvPicPr>
          <p:cNvPr id="1029" name="Google Shape;1029;p70"/>
          <p:cNvPicPr preferRelativeResize="0"/>
          <p:nvPr/>
        </p:nvPicPr>
        <p:blipFill>
          <a:blip r:embed="rId3">
            <a:alphaModFix/>
          </a:blip>
          <a:stretch>
            <a:fillRect/>
          </a:stretch>
        </p:blipFill>
        <p:spPr>
          <a:xfrm>
            <a:off x="359906" y="993589"/>
            <a:ext cx="2969000" cy="1930825"/>
          </a:xfrm>
          <a:prstGeom prst="rect">
            <a:avLst/>
          </a:prstGeom>
          <a:noFill/>
          <a:ln>
            <a:noFill/>
          </a:ln>
        </p:spPr>
      </p:pic>
      <p:grpSp>
        <p:nvGrpSpPr>
          <p:cNvPr id="1030" name="Google Shape;1030;p70"/>
          <p:cNvGrpSpPr/>
          <p:nvPr/>
        </p:nvGrpSpPr>
        <p:grpSpPr>
          <a:xfrm>
            <a:off x="3504369" y="2865903"/>
            <a:ext cx="4361700" cy="423266"/>
            <a:chOff x="7026312" y="2341223"/>
            <a:chExt cx="8723400" cy="4093483"/>
          </a:xfrm>
        </p:grpSpPr>
        <p:sp>
          <p:nvSpPr>
            <p:cNvPr id="1031" name="Google Shape;1031;p70"/>
            <p:cNvSpPr/>
            <p:nvPr/>
          </p:nvSpPr>
          <p:spPr>
            <a:xfrm>
              <a:off x="7026317" y="2341223"/>
              <a:ext cx="8723250" cy="4093475"/>
            </a:xfrm>
            <a:custGeom>
              <a:rect b="b" l="l" r="r" t="t"/>
              <a:pathLst>
                <a:path extrusionOk="0" h="1291317" w="2751814">
                  <a:moveTo>
                    <a:pt x="0" y="0"/>
                  </a:moveTo>
                  <a:lnTo>
                    <a:pt x="2751814" y="0"/>
                  </a:lnTo>
                  <a:lnTo>
                    <a:pt x="2751814" y="1291317"/>
                  </a:lnTo>
                  <a:lnTo>
                    <a:pt x="0" y="1291317"/>
                  </a:lnTo>
                  <a:close/>
                </a:path>
              </a:pathLst>
            </a:custGeom>
            <a:solidFill>
              <a:schemeClr val="lt2"/>
            </a:solidFill>
            <a:ln>
              <a:noFill/>
            </a:ln>
          </p:spPr>
        </p:sp>
        <p:sp>
          <p:nvSpPr>
            <p:cNvPr id="1032" name="Google Shape;1032;p70"/>
            <p:cNvSpPr txBox="1"/>
            <p:nvPr/>
          </p:nvSpPr>
          <p:spPr>
            <a:xfrm>
              <a:off x="7026312" y="2791506"/>
              <a:ext cx="8723400" cy="3643200"/>
            </a:xfrm>
            <a:prstGeom prst="rect">
              <a:avLst/>
            </a:prstGeom>
            <a:solidFill>
              <a:schemeClr val="lt2"/>
            </a:solidFill>
            <a:ln>
              <a:noFill/>
            </a:ln>
          </p:spPr>
          <p:txBody>
            <a:bodyPr anchorCtr="0" anchor="ctr" bIns="0" lIns="0" spcFirstLastPara="1" rIns="0" wrap="square" tIns="0">
              <a:noAutofit/>
            </a:bodyPr>
            <a:lstStyle/>
            <a:p>
              <a:pPr indent="0" lvl="0" marL="0" marR="0" rtl="0" algn="ctr">
                <a:lnSpc>
                  <a:spcPct val="139085"/>
                </a:lnSpc>
                <a:spcBef>
                  <a:spcPts val="0"/>
                </a:spcBef>
                <a:spcAft>
                  <a:spcPts val="0"/>
                </a:spcAft>
                <a:buNone/>
              </a:pPr>
              <a:r>
                <a:rPr lang="en" sz="2200">
                  <a:solidFill>
                    <a:srgbClr val="FFFFFF"/>
                  </a:solidFill>
                  <a:latin typeface="Sanchez"/>
                  <a:ea typeface="Sanchez"/>
                  <a:cs typeface="Sanchez"/>
                  <a:sym typeface="Sanchez"/>
                </a:rPr>
                <a:t>When Care Meets Compassion!</a:t>
              </a:r>
              <a:endParaRPr sz="500"/>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pic>
        <p:nvPicPr>
          <p:cNvPr id="1671" name="Google Shape;1671;p79"/>
          <p:cNvPicPr preferRelativeResize="0"/>
          <p:nvPr/>
        </p:nvPicPr>
        <p:blipFill>
          <a:blip r:embed="rId3">
            <a:alphaModFix/>
          </a:blip>
          <a:stretch>
            <a:fillRect/>
          </a:stretch>
        </p:blipFill>
        <p:spPr>
          <a:xfrm>
            <a:off x="2453134" y="118675"/>
            <a:ext cx="295312" cy="455200"/>
          </a:xfrm>
          <a:prstGeom prst="rect">
            <a:avLst/>
          </a:prstGeom>
          <a:noFill/>
          <a:ln>
            <a:noFill/>
          </a:ln>
        </p:spPr>
      </p:pic>
      <p:sp>
        <p:nvSpPr>
          <p:cNvPr id="1672" name="Google Shape;1672;p79"/>
          <p:cNvSpPr/>
          <p:nvPr/>
        </p:nvSpPr>
        <p:spPr>
          <a:xfrm>
            <a:off x="208775" y="5738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673" name="Google Shape;1673;p79"/>
          <p:cNvSpPr txBox="1"/>
          <p:nvPr/>
        </p:nvSpPr>
        <p:spPr>
          <a:xfrm>
            <a:off x="208763" y="21786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 What’s Unique</a:t>
            </a:r>
            <a:endParaRPr b="1" sz="900">
              <a:solidFill>
                <a:schemeClr val="dk2"/>
              </a:solidFill>
              <a:latin typeface="Times New Roman"/>
              <a:ea typeface="Times New Roman"/>
              <a:cs typeface="Times New Roman"/>
              <a:sym typeface="Times New Roman"/>
            </a:endParaRPr>
          </a:p>
        </p:txBody>
      </p:sp>
      <p:grpSp>
        <p:nvGrpSpPr>
          <p:cNvPr id="1674" name="Google Shape;1674;p79"/>
          <p:cNvGrpSpPr/>
          <p:nvPr/>
        </p:nvGrpSpPr>
        <p:grpSpPr>
          <a:xfrm>
            <a:off x="173116" y="771598"/>
            <a:ext cx="8502390" cy="4237915"/>
            <a:chOff x="1789243" y="1381185"/>
            <a:chExt cx="8570957" cy="4854984"/>
          </a:xfrm>
        </p:grpSpPr>
        <p:grpSp>
          <p:nvGrpSpPr>
            <p:cNvPr id="1675" name="Google Shape;1675;p79"/>
            <p:cNvGrpSpPr/>
            <p:nvPr/>
          </p:nvGrpSpPr>
          <p:grpSpPr>
            <a:xfrm>
              <a:off x="1789243" y="1381185"/>
              <a:ext cx="8570957" cy="4854984"/>
              <a:chOff x="1956046" y="1408176"/>
              <a:chExt cx="8239720" cy="4667356"/>
            </a:xfrm>
          </p:grpSpPr>
          <p:sp>
            <p:nvSpPr>
              <p:cNvPr id="1676" name="Google Shape;1676;p79"/>
              <p:cNvSpPr/>
              <p:nvPr/>
            </p:nvSpPr>
            <p:spPr>
              <a:xfrm>
                <a:off x="7186319" y="2512054"/>
                <a:ext cx="356746" cy="12573"/>
              </a:xfrm>
              <a:custGeom>
                <a:rect b="b" l="l" r="r" t="t"/>
                <a:pathLst>
                  <a:path extrusionOk="0" h="9525" w="270262">
                    <a:moveTo>
                      <a:pt x="0" y="0"/>
                    </a:moveTo>
                    <a:lnTo>
                      <a:pt x="270262" y="0"/>
                    </a:lnTo>
                  </a:path>
                </a:pathLst>
              </a:custGeom>
              <a:noFill/>
              <a:ln cap="rnd" cmpd="sng" w="70450">
                <a:solidFill>
                  <a:srgbClr val="8F4A8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79"/>
              <p:cNvSpPr/>
              <p:nvPr/>
            </p:nvSpPr>
            <p:spPr>
              <a:xfrm>
                <a:off x="7488687" y="1958380"/>
                <a:ext cx="2707080" cy="1180855"/>
              </a:xfrm>
              <a:custGeom>
                <a:rect b="b" l="l" r="r" t="t"/>
                <a:pathLst>
                  <a:path extrusionOk="0" h="894587" w="2050818">
                    <a:moveTo>
                      <a:pt x="2050818" y="447294"/>
                    </a:moveTo>
                    <a:cubicBezTo>
                      <a:pt x="2050818" y="694334"/>
                      <a:pt x="1850555" y="894588"/>
                      <a:pt x="1603524" y="894588"/>
                    </a:cubicBezTo>
                    <a:lnTo>
                      <a:pt x="447294" y="894588"/>
                    </a:lnTo>
                    <a:cubicBezTo>
                      <a:pt x="200253" y="894588"/>
                      <a:pt x="0" y="694325"/>
                      <a:pt x="0" y="447294"/>
                    </a:cubicBezTo>
                    <a:lnTo>
                      <a:pt x="0" y="447294"/>
                    </a:lnTo>
                    <a:cubicBezTo>
                      <a:pt x="0" y="200254"/>
                      <a:pt x="200263" y="0"/>
                      <a:pt x="447294" y="0"/>
                    </a:cubicBezTo>
                    <a:lnTo>
                      <a:pt x="1603524" y="0"/>
                    </a:lnTo>
                    <a:cubicBezTo>
                      <a:pt x="1850555" y="0"/>
                      <a:pt x="2050818" y="200263"/>
                      <a:pt x="2050818" y="447294"/>
                    </a:cubicBezTo>
                    <a:lnTo>
                      <a:pt x="2050818" y="447294"/>
                    </a:lnTo>
                    <a:close/>
                  </a:path>
                </a:pathLst>
              </a:custGeom>
              <a:solidFill>
                <a:srgbClr val="8F4A8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79"/>
              <p:cNvSpPr/>
              <p:nvPr/>
            </p:nvSpPr>
            <p:spPr>
              <a:xfrm rot="-2700000">
                <a:off x="7605663" y="2084367"/>
                <a:ext cx="926237" cy="926237"/>
              </a:xfrm>
              <a:custGeom>
                <a:rect b="b" l="l" r="r" t="t"/>
                <a:pathLst>
                  <a:path extrusionOk="0" h="700480" w="700480">
                    <a:moveTo>
                      <a:pt x="700481" y="350240"/>
                    </a:moveTo>
                    <a:cubicBezTo>
                      <a:pt x="700481" y="543673"/>
                      <a:pt x="543673" y="700481"/>
                      <a:pt x="350241" y="700481"/>
                    </a:cubicBezTo>
                    <a:cubicBezTo>
                      <a:pt x="156808" y="700481"/>
                      <a:pt x="0" y="543673"/>
                      <a:pt x="0" y="350240"/>
                    </a:cubicBezTo>
                    <a:cubicBezTo>
                      <a:pt x="0" y="156808"/>
                      <a:pt x="156808" y="0"/>
                      <a:pt x="350241" y="0"/>
                    </a:cubicBezTo>
                    <a:cubicBezTo>
                      <a:pt x="543673" y="0"/>
                      <a:pt x="700481" y="156808"/>
                      <a:pt x="700481" y="350240"/>
                    </a:cubicBezTo>
                    <a:close/>
                  </a:path>
                </a:pathLst>
              </a:custGeom>
              <a:solidFill>
                <a:srgbClr val="6B37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79"/>
              <p:cNvSpPr/>
              <p:nvPr/>
            </p:nvSpPr>
            <p:spPr>
              <a:xfrm>
                <a:off x="7674509" y="2153842"/>
                <a:ext cx="786622" cy="786622"/>
              </a:xfrm>
              <a:custGeom>
                <a:rect b="b" l="l" r="r" t="t"/>
                <a:pathLst>
                  <a:path extrusionOk="0" h="595926" w="595926">
                    <a:moveTo>
                      <a:pt x="595927" y="297963"/>
                    </a:moveTo>
                    <a:cubicBezTo>
                      <a:pt x="595927" y="462524"/>
                      <a:pt x="462524" y="595927"/>
                      <a:pt x="297963" y="595927"/>
                    </a:cubicBezTo>
                    <a:cubicBezTo>
                      <a:pt x="133403" y="595927"/>
                      <a:pt x="0" y="462524"/>
                      <a:pt x="0" y="297963"/>
                    </a:cubicBezTo>
                    <a:cubicBezTo>
                      <a:pt x="0" y="133403"/>
                      <a:pt x="133402" y="0"/>
                      <a:pt x="297963" y="0"/>
                    </a:cubicBezTo>
                    <a:cubicBezTo>
                      <a:pt x="462524" y="0"/>
                      <a:pt x="595927" y="133403"/>
                      <a:pt x="595927" y="29796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rgbClr val="3F3F3F"/>
                    </a:solidFill>
                    <a:latin typeface="Quattrocento Sans"/>
                    <a:ea typeface="Quattrocento Sans"/>
                    <a:cs typeface="Quattrocento Sans"/>
                    <a:sym typeface="Quattrocento Sans"/>
                  </a:rPr>
                  <a:t>05</a:t>
                </a:r>
                <a:endParaRPr b="1" sz="2400">
                  <a:solidFill>
                    <a:srgbClr val="3F3F3F"/>
                  </a:solidFill>
                  <a:latin typeface="Quattrocento Sans"/>
                  <a:ea typeface="Quattrocento Sans"/>
                  <a:cs typeface="Quattrocento Sans"/>
                  <a:sym typeface="Quattrocento Sans"/>
                </a:endParaRPr>
              </a:p>
            </p:txBody>
          </p:sp>
          <p:sp>
            <p:nvSpPr>
              <p:cNvPr id="1680" name="Google Shape;1680;p79"/>
              <p:cNvSpPr/>
              <p:nvPr/>
            </p:nvSpPr>
            <p:spPr>
              <a:xfrm>
                <a:off x="4239356" y="2512055"/>
                <a:ext cx="806231" cy="12573"/>
              </a:xfrm>
              <a:custGeom>
                <a:rect b="b" l="l" r="r" t="t"/>
                <a:pathLst>
                  <a:path extrusionOk="0" h="9525" w="610781">
                    <a:moveTo>
                      <a:pt x="610781" y="0"/>
                    </a:moveTo>
                    <a:lnTo>
                      <a:pt x="0" y="0"/>
                    </a:lnTo>
                  </a:path>
                </a:pathLst>
              </a:custGeom>
              <a:noFill/>
              <a:ln cap="rnd" cmpd="sng" w="70450">
                <a:solidFill>
                  <a:srgbClr val="9DD03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79"/>
              <p:cNvSpPr/>
              <p:nvPr/>
            </p:nvSpPr>
            <p:spPr>
              <a:xfrm>
                <a:off x="2026566" y="1930895"/>
                <a:ext cx="2707080" cy="1180855"/>
              </a:xfrm>
              <a:custGeom>
                <a:rect b="b" l="l" r="r" t="t"/>
                <a:pathLst>
                  <a:path extrusionOk="0" h="894587" w="2050818">
                    <a:moveTo>
                      <a:pt x="2050818" y="447294"/>
                    </a:moveTo>
                    <a:cubicBezTo>
                      <a:pt x="2050818" y="694334"/>
                      <a:pt x="1850555" y="894588"/>
                      <a:pt x="1603524" y="894588"/>
                    </a:cubicBezTo>
                    <a:lnTo>
                      <a:pt x="447294" y="894588"/>
                    </a:lnTo>
                    <a:cubicBezTo>
                      <a:pt x="200254" y="894588"/>
                      <a:pt x="0" y="694325"/>
                      <a:pt x="0" y="447294"/>
                    </a:cubicBezTo>
                    <a:lnTo>
                      <a:pt x="0" y="447294"/>
                    </a:lnTo>
                    <a:cubicBezTo>
                      <a:pt x="0" y="200263"/>
                      <a:pt x="200263" y="0"/>
                      <a:pt x="447294" y="0"/>
                    </a:cubicBezTo>
                    <a:lnTo>
                      <a:pt x="1603524" y="0"/>
                    </a:lnTo>
                    <a:cubicBezTo>
                      <a:pt x="1850555" y="0"/>
                      <a:pt x="2050818" y="200263"/>
                      <a:pt x="2050818" y="447294"/>
                    </a:cubicBezTo>
                    <a:lnTo>
                      <a:pt x="2050818" y="447294"/>
                    </a:lnTo>
                    <a:close/>
                  </a:path>
                </a:pathLst>
              </a:custGeom>
              <a:solidFill>
                <a:srgbClr val="9DD0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79"/>
              <p:cNvSpPr/>
              <p:nvPr/>
            </p:nvSpPr>
            <p:spPr>
              <a:xfrm rot="-2700000">
                <a:off x="2147876" y="2058487"/>
                <a:ext cx="926237" cy="926237"/>
              </a:xfrm>
              <a:custGeom>
                <a:rect b="b" l="l" r="r" t="t"/>
                <a:pathLst>
                  <a:path extrusionOk="0" h="700480" w="700480">
                    <a:moveTo>
                      <a:pt x="700481" y="350240"/>
                    </a:moveTo>
                    <a:cubicBezTo>
                      <a:pt x="700481" y="543673"/>
                      <a:pt x="543673" y="700481"/>
                      <a:pt x="350240" y="700481"/>
                    </a:cubicBezTo>
                    <a:cubicBezTo>
                      <a:pt x="156808" y="700481"/>
                      <a:pt x="0" y="543673"/>
                      <a:pt x="0" y="350240"/>
                    </a:cubicBezTo>
                    <a:cubicBezTo>
                      <a:pt x="0" y="156808"/>
                      <a:pt x="156808" y="0"/>
                      <a:pt x="350240" y="0"/>
                    </a:cubicBezTo>
                    <a:cubicBezTo>
                      <a:pt x="543673" y="0"/>
                      <a:pt x="700481" y="156808"/>
                      <a:pt x="700481" y="350240"/>
                    </a:cubicBezTo>
                    <a:close/>
                  </a:path>
                </a:pathLst>
              </a:custGeom>
              <a:solidFill>
                <a:srgbClr val="769D2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79"/>
              <p:cNvSpPr/>
              <p:nvPr/>
            </p:nvSpPr>
            <p:spPr>
              <a:xfrm>
                <a:off x="2216626" y="2128046"/>
                <a:ext cx="786577" cy="786577"/>
              </a:xfrm>
              <a:custGeom>
                <a:rect b="b" l="l" r="r" t="t"/>
                <a:pathLst>
                  <a:path extrusionOk="0" h="595892" w="595892">
                    <a:moveTo>
                      <a:pt x="595892" y="297946"/>
                    </a:moveTo>
                    <a:cubicBezTo>
                      <a:pt x="595892" y="462497"/>
                      <a:pt x="462497" y="595892"/>
                      <a:pt x="297946" y="595892"/>
                    </a:cubicBezTo>
                    <a:cubicBezTo>
                      <a:pt x="133395" y="595892"/>
                      <a:pt x="0" y="462497"/>
                      <a:pt x="0" y="297946"/>
                    </a:cubicBezTo>
                    <a:cubicBezTo>
                      <a:pt x="0" y="133395"/>
                      <a:pt x="133395" y="0"/>
                      <a:pt x="297946" y="0"/>
                    </a:cubicBezTo>
                    <a:cubicBezTo>
                      <a:pt x="462497" y="0"/>
                      <a:pt x="595892" y="133395"/>
                      <a:pt x="595892" y="297946"/>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rgbClr val="3F3F3F"/>
                    </a:solidFill>
                    <a:latin typeface="Quattrocento Sans"/>
                    <a:ea typeface="Quattrocento Sans"/>
                    <a:cs typeface="Quattrocento Sans"/>
                    <a:sym typeface="Quattrocento Sans"/>
                  </a:rPr>
                  <a:t>01</a:t>
                </a:r>
                <a:endParaRPr b="1" sz="2400">
                  <a:solidFill>
                    <a:srgbClr val="3F3F3F"/>
                  </a:solidFill>
                  <a:latin typeface="Quattrocento Sans"/>
                  <a:ea typeface="Quattrocento Sans"/>
                  <a:cs typeface="Quattrocento Sans"/>
                  <a:sym typeface="Quattrocento Sans"/>
                </a:endParaRPr>
              </a:p>
            </p:txBody>
          </p:sp>
          <p:sp>
            <p:nvSpPr>
              <p:cNvPr id="1684" name="Google Shape;1684;p79"/>
              <p:cNvSpPr/>
              <p:nvPr/>
            </p:nvSpPr>
            <p:spPr>
              <a:xfrm>
                <a:off x="6231970" y="3609192"/>
                <a:ext cx="884862" cy="528116"/>
              </a:xfrm>
              <a:custGeom>
                <a:rect b="b" l="l" r="r" t="t"/>
                <a:pathLst>
                  <a:path extrusionOk="0" h="400088" w="670350">
                    <a:moveTo>
                      <a:pt x="0" y="0"/>
                    </a:moveTo>
                    <a:lnTo>
                      <a:pt x="0" y="400088"/>
                    </a:lnTo>
                    <a:lnTo>
                      <a:pt x="670351" y="400088"/>
                    </a:lnTo>
                  </a:path>
                </a:pathLst>
              </a:custGeom>
              <a:noFill/>
              <a:ln cap="rnd" cmpd="sng" w="70450">
                <a:solidFill>
                  <a:srgbClr val="4C78B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79"/>
              <p:cNvSpPr/>
              <p:nvPr/>
            </p:nvSpPr>
            <p:spPr>
              <a:xfrm>
                <a:off x="7019744" y="3529175"/>
                <a:ext cx="2707080" cy="1180855"/>
              </a:xfrm>
              <a:custGeom>
                <a:rect b="b" l="l" r="r" t="t"/>
                <a:pathLst>
                  <a:path extrusionOk="0" h="894587" w="2050818">
                    <a:moveTo>
                      <a:pt x="2050818" y="447294"/>
                    </a:moveTo>
                    <a:cubicBezTo>
                      <a:pt x="2050818" y="694325"/>
                      <a:pt x="1850555" y="894588"/>
                      <a:pt x="1603524" y="894588"/>
                    </a:cubicBezTo>
                    <a:lnTo>
                      <a:pt x="447294" y="894588"/>
                    </a:lnTo>
                    <a:cubicBezTo>
                      <a:pt x="200254" y="894588"/>
                      <a:pt x="0" y="694325"/>
                      <a:pt x="0" y="447294"/>
                    </a:cubicBezTo>
                    <a:lnTo>
                      <a:pt x="0" y="447294"/>
                    </a:lnTo>
                    <a:cubicBezTo>
                      <a:pt x="0" y="200263"/>
                      <a:pt x="200263" y="0"/>
                      <a:pt x="447294" y="0"/>
                    </a:cubicBezTo>
                    <a:lnTo>
                      <a:pt x="1603524" y="0"/>
                    </a:lnTo>
                    <a:cubicBezTo>
                      <a:pt x="1850555" y="0"/>
                      <a:pt x="2050818" y="200263"/>
                      <a:pt x="2050818" y="447294"/>
                    </a:cubicBezTo>
                    <a:lnTo>
                      <a:pt x="2050818" y="447294"/>
                    </a:lnTo>
                    <a:close/>
                  </a:path>
                </a:pathLst>
              </a:custGeom>
              <a:solidFill>
                <a:srgbClr val="4C78B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79"/>
              <p:cNvSpPr/>
              <p:nvPr/>
            </p:nvSpPr>
            <p:spPr>
              <a:xfrm>
                <a:off x="7144355" y="3655420"/>
                <a:ext cx="924643" cy="924643"/>
              </a:xfrm>
              <a:custGeom>
                <a:rect b="b" l="l" r="r" t="t"/>
                <a:pathLst>
                  <a:path extrusionOk="0" h="700487" w="700487">
                    <a:moveTo>
                      <a:pt x="700487" y="350244"/>
                    </a:moveTo>
                    <a:cubicBezTo>
                      <a:pt x="700487" y="543678"/>
                      <a:pt x="543678" y="700487"/>
                      <a:pt x="350244" y="700487"/>
                    </a:cubicBezTo>
                    <a:cubicBezTo>
                      <a:pt x="156809" y="700487"/>
                      <a:pt x="0" y="543678"/>
                      <a:pt x="0" y="350244"/>
                    </a:cubicBezTo>
                    <a:cubicBezTo>
                      <a:pt x="0" y="156809"/>
                      <a:pt x="156810" y="0"/>
                      <a:pt x="350244" y="0"/>
                    </a:cubicBezTo>
                    <a:cubicBezTo>
                      <a:pt x="543678" y="0"/>
                      <a:pt x="700487" y="156810"/>
                      <a:pt x="700487" y="350244"/>
                    </a:cubicBezTo>
                    <a:close/>
                  </a:path>
                </a:pathLst>
              </a:custGeom>
              <a:solidFill>
                <a:srgbClr val="38598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79"/>
              <p:cNvSpPr/>
              <p:nvPr/>
            </p:nvSpPr>
            <p:spPr>
              <a:xfrm>
                <a:off x="5054616" y="3609192"/>
                <a:ext cx="940912" cy="528116"/>
              </a:xfrm>
              <a:custGeom>
                <a:rect b="b" l="l" r="r" t="t"/>
                <a:pathLst>
                  <a:path extrusionOk="0" h="400088" w="712812">
                    <a:moveTo>
                      <a:pt x="712813" y="0"/>
                    </a:moveTo>
                    <a:lnTo>
                      <a:pt x="712813" y="400088"/>
                    </a:lnTo>
                    <a:lnTo>
                      <a:pt x="0" y="400088"/>
                    </a:lnTo>
                  </a:path>
                </a:pathLst>
              </a:custGeom>
              <a:noFill/>
              <a:ln cap="rnd" cmpd="sng" w="7045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8" name="Google Shape;1688;p79"/>
              <p:cNvGrpSpPr/>
              <p:nvPr/>
            </p:nvGrpSpPr>
            <p:grpSpPr>
              <a:xfrm>
                <a:off x="2495657" y="3494476"/>
                <a:ext cx="2708515" cy="1181481"/>
                <a:chOff x="3357714" y="3559206"/>
                <a:chExt cx="2050818" cy="894587"/>
              </a:xfrm>
            </p:grpSpPr>
            <p:sp>
              <p:nvSpPr>
                <p:cNvPr id="1689" name="Google Shape;1689;p79"/>
                <p:cNvSpPr/>
                <p:nvPr/>
              </p:nvSpPr>
              <p:spPr>
                <a:xfrm>
                  <a:off x="3357714" y="3559206"/>
                  <a:ext cx="2050818" cy="894587"/>
                </a:xfrm>
                <a:custGeom>
                  <a:rect b="b" l="l" r="r" t="t"/>
                  <a:pathLst>
                    <a:path extrusionOk="0" h="894587" w="2050818">
                      <a:moveTo>
                        <a:pt x="2050818" y="447294"/>
                      </a:moveTo>
                      <a:cubicBezTo>
                        <a:pt x="2050818" y="694325"/>
                        <a:pt x="1850555" y="894588"/>
                        <a:pt x="1603524" y="894588"/>
                      </a:cubicBezTo>
                      <a:lnTo>
                        <a:pt x="447294" y="894588"/>
                      </a:lnTo>
                      <a:cubicBezTo>
                        <a:pt x="200254" y="894588"/>
                        <a:pt x="0" y="694325"/>
                        <a:pt x="0" y="447294"/>
                      </a:cubicBezTo>
                      <a:lnTo>
                        <a:pt x="0" y="447294"/>
                      </a:lnTo>
                      <a:cubicBezTo>
                        <a:pt x="0" y="200253"/>
                        <a:pt x="200263" y="0"/>
                        <a:pt x="447294" y="0"/>
                      </a:cubicBezTo>
                      <a:lnTo>
                        <a:pt x="1603524" y="0"/>
                      </a:lnTo>
                      <a:cubicBezTo>
                        <a:pt x="1850555" y="-10"/>
                        <a:pt x="2050818" y="200253"/>
                        <a:pt x="2050818" y="447294"/>
                      </a:cubicBezTo>
                      <a:lnTo>
                        <a:pt x="2050818" y="447294"/>
                      </a:lnTo>
                      <a:close/>
                    </a:path>
                  </a:pathLst>
                </a:custGeom>
                <a:solidFill>
                  <a:srgbClr val="00B0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79"/>
                <p:cNvSpPr/>
                <p:nvPr/>
              </p:nvSpPr>
              <p:spPr>
                <a:xfrm rot="-913046">
                  <a:off x="3457255" y="3651646"/>
                  <a:ext cx="700555" cy="700555"/>
                </a:xfrm>
                <a:custGeom>
                  <a:rect b="b" l="l" r="r" t="t"/>
                  <a:pathLst>
                    <a:path extrusionOk="0" h="700509" w="700509">
                      <a:moveTo>
                        <a:pt x="700509" y="350255"/>
                      </a:moveTo>
                      <a:cubicBezTo>
                        <a:pt x="700509" y="543695"/>
                        <a:pt x="543695" y="700509"/>
                        <a:pt x="350255" y="700509"/>
                      </a:cubicBezTo>
                      <a:cubicBezTo>
                        <a:pt x="156814" y="700509"/>
                        <a:pt x="0" y="543695"/>
                        <a:pt x="0" y="350255"/>
                      </a:cubicBezTo>
                      <a:cubicBezTo>
                        <a:pt x="0" y="156814"/>
                        <a:pt x="156814" y="0"/>
                        <a:pt x="350255" y="0"/>
                      </a:cubicBezTo>
                      <a:cubicBezTo>
                        <a:pt x="543695" y="0"/>
                        <a:pt x="700509" y="156814"/>
                        <a:pt x="700509" y="350255"/>
                      </a:cubicBezTo>
                      <a:close/>
                    </a:path>
                  </a:pathLst>
                </a:custGeom>
                <a:solidFill>
                  <a:srgbClr val="0084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91" name="Google Shape;1691;p79"/>
              <p:cNvSpPr/>
              <p:nvPr/>
            </p:nvSpPr>
            <p:spPr>
              <a:xfrm>
                <a:off x="2695641" y="3685921"/>
                <a:ext cx="786643" cy="786643"/>
              </a:xfrm>
              <a:custGeom>
                <a:rect b="b" l="l" r="r" t="t"/>
                <a:pathLst>
                  <a:path extrusionOk="0" h="595942" w="595942">
                    <a:moveTo>
                      <a:pt x="595943" y="297971"/>
                    </a:moveTo>
                    <a:cubicBezTo>
                      <a:pt x="595943" y="462536"/>
                      <a:pt x="462536" y="595943"/>
                      <a:pt x="297971" y="595943"/>
                    </a:cubicBezTo>
                    <a:cubicBezTo>
                      <a:pt x="133406" y="595943"/>
                      <a:pt x="0" y="462536"/>
                      <a:pt x="0" y="297971"/>
                    </a:cubicBezTo>
                    <a:cubicBezTo>
                      <a:pt x="0" y="133406"/>
                      <a:pt x="133406" y="0"/>
                      <a:pt x="297971" y="0"/>
                    </a:cubicBezTo>
                    <a:cubicBezTo>
                      <a:pt x="462536" y="0"/>
                      <a:pt x="595943" y="133406"/>
                      <a:pt x="595943" y="2979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rgbClr val="3F3F3F"/>
                    </a:solidFill>
                    <a:latin typeface="Quattrocento Sans"/>
                    <a:ea typeface="Quattrocento Sans"/>
                    <a:cs typeface="Quattrocento Sans"/>
                    <a:sym typeface="Quattrocento Sans"/>
                  </a:rPr>
                  <a:t>02</a:t>
                </a:r>
                <a:endParaRPr b="1" sz="2400">
                  <a:solidFill>
                    <a:srgbClr val="3F3F3F"/>
                  </a:solidFill>
                  <a:latin typeface="Quattrocento Sans"/>
                  <a:ea typeface="Quattrocento Sans"/>
                  <a:cs typeface="Quattrocento Sans"/>
                  <a:sym typeface="Quattrocento Sans"/>
                </a:endParaRPr>
              </a:p>
            </p:txBody>
          </p:sp>
          <p:sp>
            <p:nvSpPr>
              <p:cNvPr id="1692" name="Google Shape;1692;p79"/>
              <p:cNvSpPr/>
              <p:nvPr/>
            </p:nvSpPr>
            <p:spPr>
              <a:xfrm>
                <a:off x="6108757" y="3602524"/>
                <a:ext cx="6160" cy="1626744"/>
              </a:xfrm>
              <a:custGeom>
                <a:rect b="b" l="l" r="r" t="t"/>
                <a:pathLst>
                  <a:path extrusionOk="0" h="1232382" w="4667">
                    <a:moveTo>
                      <a:pt x="0" y="0"/>
                    </a:moveTo>
                    <a:lnTo>
                      <a:pt x="4667" y="1232383"/>
                    </a:lnTo>
                  </a:path>
                </a:pathLst>
              </a:custGeom>
              <a:noFill/>
              <a:ln cap="rnd" cmpd="sng" w="70450">
                <a:solidFill>
                  <a:srgbClr val="01BCB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79"/>
              <p:cNvSpPr/>
              <p:nvPr/>
            </p:nvSpPr>
            <p:spPr>
              <a:xfrm>
                <a:off x="4757633" y="4894677"/>
                <a:ext cx="2707080" cy="1180855"/>
              </a:xfrm>
              <a:custGeom>
                <a:rect b="b" l="l" r="r" t="t"/>
                <a:pathLst>
                  <a:path extrusionOk="0" h="894587" w="2050818">
                    <a:moveTo>
                      <a:pt x="2050818" y="447294"/>
                    </a:moveTo>
                    <a:cubicBezTo>
                      <a:pt x="2050818" y="694325"/>
                      <a:pt x="1850555" y="894588"/>
                      <a:pt x="1603524" y="894588"/>
                    </a:cubicBezTo>
                    <a:lnTo>
                      <a:pt x="447294" y="894588"/>
                    </a:lnTo>
                    <a:cubicBezTo>
                      <a:pt x="200263" y="894588"/>
                      <a:pt x="0" y="694325"/>
                      <a:pt x="0" y="447294"/>
                    </a:cubicBezTo>
                    <a:lnTo>
                      <a:pt x="0" y="447294"/>
                    </a:lnTo>
                    <a:cubicBezTo>
                      <a:pt x="0" y="200253"/>
                      <a:pt x="200263" y="0"/>
                      <a:pt x="447294" y="0"/>
                    </a:cubicBezTo>
                    <a:lnTo>
                      <a:pt x="1603524" y="0"/>
                    </a:lnTo>
                    <a:cubicBezTo>
                      <a:pt x="1850555" y="0"/>
                      <a:pt x="2050818" y="200263"/>
                      <a:pt x="2050818" y="447294"/>
                    </a:cubicBezTo>
                    <a:lnTo>
                      <a:pt x="2050818" y="447294"/>
                    </a:lnTo>
                    <a:close/>
                  </a:path>
                </a:pathLst>
              </a:custGeom>
              <a:solidFill>
                <a:srgbClr val="01BCB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79"/>
              <p:cNvSpPr/>
              <p:nvPr/>
            </p:nvSpPr>
            <p:spPr>
              <a:xfrm>
                <a:off x="4871664" y="5025488"/>
                <a:ext cx="924643" cy="924643"/>
              </a:xfrm>
              <a:custGeom>
                <a:rect b="b" l="l" r="r" t="t"/>
                <a:pathLst>
                  <a:path extrusionOk="0" h="700487" w="700487">
                    <a:moveTo>
                      <a:pt x="700488" y="350244"/>
                    </a:moveTo>
                    <a:cubicBezTo>
                      <a:pt x="700488" y="543678"/>
                      <a:pt x="543678" y="700487"/>
                      <a:pt x="350244" y="700487"/>
                    </a:cubicBezTo>
                    <a:cubicBezTo>
                      <a:pt x="156809" y="700487"/>
                      <a:pt x="0" y="543678"/>
                      <a:pt x="0" y="350244"/>
                    </a:cubicBezTo>
                    <a:cubicBezTo>
                      <a:pt x="0" y="156809"/>
                      <a:pt x="156810" y="0"/>
                      <a:pt x="350244" y="0"/>
                    </a:cubicBezTo>
                    <a:cubicBezTo>
                      <a:pt x="543678" y="0"/>
                      <a:pt x="700488" y="156810"/>
                      <a:pt x="700488" y="350244"/>
                    </a:cubicBezTo>
                    <a:close/>
                  </a:path>
                </a:pathLst>
              </a:custGeom>
              <a:solidFill>
                <a:srgbClr val="008C8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79"/>
              <p:cNvSpPr/>
              <p:nvPr/>
            </p:nvSpPr>
            <p:spPr>
              <a:xfrm>
                <a:off x="4940711" y="5094535"/>
                <a:ext cx="786617" cy="786617"/>
              </a:xfrm>
              <a:custGeom>
                <a:rect b="b" l="l" r="r" t="t"/>
                <a:pathLst>
                  <a:path extrusionOk="0" h="595922" w="595922">
                    <a:moveTo>
                      <a:pt x="595922" y="297961"/>
                    </a:moveTo>
                    <a:cubicBezTo>
                      <a:pt x="595922" y="462520"/>
                      <a:pt x="462520" y="595922"/>
                      <a:pt x="297961" y="595922"/>
                    </a:cubicBezTo>
                    <a:cubicBezTo>
                      <a:pt x="133401" y="595922"/>
                      <a:pt x="0" y="462520"/>
                      <a:pt x="0" y="297961"/>
                    </a:cubicBezTo>
                    <a:cubicBezTo>
                      <a:pt x="0" y="133402"/>
                      <a:pt x="133401" y="0"/>
                      <a:pt x="297961" y="0"/>
                    </a:cubicBezTo>
                    <a:cubicBezTo>
                      <a:pt x="462520" y="0"/>
                      <a:pt x="595922" y="133402"/>
                      <a:pt x="595922" y="29796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rgbClr val="3F3F3F"/>
                    </a:solidFill>
                    <a:latin typeface="Quattrocento Sans"/>
                    <a:ea typeface="Quattrocento Sans"/>
                    <a:cs typeface="Quattrocento Sans"/>
                    <a:sym typeface="Quattrocento Sans"/>
                  </a:rPr>
                  <a:t>03</a:t>
                </a:r>
                <a:endParaRPr b="1" sz="2400">
                  <a:solidFill>
                    <a:srgbClr val="3F3F3F"/>
                  </a:solidFill>
                  <a:latin typeface="Quattrocento Sans"/>
                  <a:ea typeface="Quattrocento Sans"/>
                  <a:cs typeface="Quattrocento Sans"/>
                  <a:sym typeface="Quattrocento Sans"/>
                </a:endParaRPr>
              </a:p>
            </p:txBody>
          </p:sp>
          <p:sp>
            <p:nvSpPr>
              <p:cNvPr id="1696" name="Google Shape;1696;p79"/>
              <p:cNvSpPr/>
              <p:nvPr/>
            </p:nvSpPr>
            <p:spPr>
              <a:xfrm>
                <a:off x="4993531" y="1408176"/>
                <a:ext cx="2235504" cy="2235503"/>
              </a:xfrm>
              <a:custGeom>
                <a:rect b="b" l="l" r="r" t="t"/>
                <a:pathLst>
                  <a:path extrusionOk="0" h="1693563" w="1693564">
                    <a:moveTo>
                      <a:pt x="846782" y="70466"/>
                    </a:moveTo>
                    <a:cubicBezTo>
                      <a:pt x="1274845" y="70466"/>
                      <a:pt x="1623098" y="418719"/>
                      <a:pt x="1623098" y="846782"/>
                    </a:cubicBezTo>
                    <a:cubicBezTo>
                      <a:pt x="1623098" y="1274845"/>
                      <a:pt x="1274845" y="1623098"/>
                      <a:pt x="846782" y="1623098"/>
                    </a:cubicBezTo>
                    <a:cubicBezTo>
                      <a:pt x="418719" y="1623098"/>
                      <a:pt x="70466" y="1274845"/>
                      <a:pt x="70466" y="846782"/>
                    </a:cubicBezTo>
                    <a:cubicBezTo>
                      <a:pt x="70466" y="418719"/>
                      <a:pt x="418719" y="70466"/>
                      <a:pt x="846782" y="70466"/>
                    </a:cubicBezTo>
                    <a:moveTo>
                      <a:pt x="846782" y="0"/>
                    </a:moveTo>
                    <a:cubicBezTo>
                      <a:pt x="379114" y="0"/>
                      <a:pt x="0" y="379114"/>
                      <a:pt x="0" y="846782"/>
                    </a:cubicBezTo>
                    <a:cubicBezTo>
                      <a:pt x="0" y="1314450"/>
                      <a:pt x="379114" y="1693564"/>
                      <a:pt x="846782" y="1693564"/>
                    </a:cubicBezTo>
                    <a:cubicBezTo>
                      <a:pt x="1314450" y="1693564"/>
                      <a:pt x="1693564" y="1314450"/>
                      <a:pt x="1693564" y="846782"/>
                    </a:cubicBezTo>
                    <a:cubicBezTo>
                      <a:pt x="1693564" y="379114"/>
                      <a:pt x="1314450" y="0"/>
                      <a:pt x="846782" y="0"/>
                    </a:cubicBezTo>
                    <a:lnTo>
                      <a:pt x="846782" y="0"/>
                    </a:lnTo>
                    <a:close/>
                  </a:path>
                </a:pathLst>
              </a:custGeom>
              <a:solidFill>
                <a:srgbClr val="44546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7" name="Google Shape;1697;p79"/>
              <p:cNvGrpSpPr/>
              <p:nvPr/>
            </p:nvGrpSpPr>
            <p:grpSpPr>
              <a:xfrm>
                <a:off x="5181719" y="1596217"/>
                <a:ext cx="1860783" cy="1860783"/>
                <a:chOff x="5391531" y="2121893"/>
                <a:chExt cx="1408937" cy="1408937"/>
              </a:xfrm>
            </p:grpSpPr>
            <p:sp>
              <p:nvSpPr>
                <p:cNvPr id="1698" name="Google Shape;1698;p79"/>
                <p:cNvSpPr/>
                <p:nvPr/>
              </p:nvSpPr>
              <p:spPr>
                <a:xfrm>
                  <a:off x="5391531" y="2121893"/>
                  <a:ext cx="1408937" cy="1408937"/>
                </a:xfrm>
                <a:custGeom>
                  <a:rect b="b" l="l" r="r" t="t"/>
                  <a:pathLst>
                    <a:path extrusionOk="0" h="1408937" w="1408937">
                      <a:moveTo>
                        <a:pt x="1408938" y="704469"/>
                      </a:moveTo>
                      <a:cubicBezTo>
                        <a:pt x="1408938" y="1093537"/>
                        <a:pt x="1093537" y="1408938"/>
                        <a:pt x="704469" y="1408938"/>
                      </a:cubicBezTo>
                      <a:cubicBezTo>
                        <a:pt x="315401" y="1408938"/>
                        <a:pt x="0" y="1093537"/>
                        <a:pt x="0" y="704469"/>
                      </a:cubicBezTo>
                      <a:cubicBezTo>
                        <a:pt x="0" y="315402"/>
                        <a:pt x="315401" y="0"/>
                        <a:pt x="704469" y="0"/>
                      </a:cubicBezTo>
                      <a:cubicBezTo>
                        <a:pt x="1093537" y="0"/>
                        <a:pt x="1408938" y="315402"/>
                        <a:pt x="1408938" y="704469"/>
                      </a:cubicBezTo>
                      <a:close/>
                    </a:path>
                  </a:pathLst>
                </a:custGeom>
                <a:solidFill>
                  <a:srgbClr val="44546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79"/>
                <p:cNvSpPr/>
                <p:nvPr/>
              </p:nvSpPr>
              <p:spPr>
                <a:xfrm>
                  <a:off x="5536430" y="2266620"/>
                  <a:ext cx="1119273" cy="1119273"/>
                </a:xfrm>
                <a:custGeom>
                  <a:rect b="b" l="l" r="r" t="t"/>
                  <a:pathLst>
                    <a:path extrusionOk="0" h="1119273" w="1119273">
                      <a:moveTo>
                        <a:pt x="1119274" y="559637"/>
                      </a:moveTo>
                      <a:cubicBezTo>
                        <a:pt x="1119274" y="868716"/>
                        <a:pt x="868716" y="1119274"/>
                        <a:pt x="559637" y="1119274"/>
                      </a:cubicBezTo>
                      <a:cubicBezTo>
                        <a:pt x="250558" y="1119274"/>
                        <a:pt x="0" y="868716"/>
                        <a:pt x="0" y="559637"/>
                      </a:cubicBezTo>
                      <a:cubicBezTo>
                        <a:pt x="0" y="250558"/>
                        <a:pt x="250558" y="0"/>
                        <a:pt x="559637" y="0"/>
                      </a:cubicBezTo>
                      <a:cubicBezTo>
                        <a:pt x="868716" y="0"/>
                        <a:pt x="1119274" y="250558"/>
                        <a:pt x="1119274" y="559637"/>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800">
                      <a:solidFill>
                        <a:srgbClr val="3F3F3F"/>
                      </a:solidFill>
                      <a:latin typeface="Quattrocento Sans"/>
                      <a:ea typeface="Quattrocento Sans"/>
                      <a:cs typeface="Quattrocento Sans"/>
                      <a:sym typeface="Quattrocento Sans"/>
                    </a:rPr>
                    <a:t>USP</a:t>
                  </a:r>
                  <a:endParaRPr b="1" sz="2800">
                    <a:solidFill>
                      <a:srgbClr val="3F3F3F"/>
                    </a:solidFill>
                    <a:latin typeface="Quattrocento Sans"/>
                    <a:ea typeface="Quattrocento Sans"/>
                    <a:cs typeface="Quattrocento Sans"/>
                    <a:sym typeface="Quattrocento Sans"/>
                  </a:endParaRPr>
                </a:p>
              </p:txBody>
            </p:sp>
          </p:grpSp>
          <p:sp>
            <p:nvSpPr>
              <p:cNvPr id="1700" name="Google Shape;1700;p79"/>
              <p:cNvSpPr/>
              <p:nvPr/>
            </p:nvSpPr>
            <p:spPr>
              <a:xfrm>
                <a:off x="7213390" y="3724454"/>
                <a:ext cx="786643" cy="786643"/>
              </a:xfrm>
              <a:custGeom>
                <a:rect b="b" l="l" r="r" t="t"/>
                <a:pathLst>
                  <a:path extrusionOk="0" h="595942" w="595942">
                    <a:moveTo>
                      <a:pt x="595943" y="297971"/>
                    </a:moveTo>
                    <a:cubicBezTo>
                      <a:pt x="595943" y="462536"/>
                      <a:pt x="462536" y="595943"/>
                      <a:pt x="297971" y="595943"/>
                    </a:cubicBezTo>
                    <a:cubicBezTo>
                      <a:pt x="133406" y="595943"/>
                      <a:pt x="0" y="462536"/>
                      <a:pt x="0" y="297971"/>
                    </a:cubicBezTo>
                    <a:cubicBezTo>
                      <a:pt x="0" y="133406"/>
                      <a:pt x="133406" y="0"/>
                      <a:pt x="297971" y="0"/>
                    </a:cubicBezTo>
                    <a:cubicBezTo>
                      <a:pt x="462536" y="0"/>
                      <a:pt x="595943" y="133406"/>
                      <a:pt x="595943" y="2979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400">
                    <a:solidFill>
                      <a:srgbClr val="3F3F3F"/>
                    </a:solidFill>
                    <a:latin typeface="Quattrocento Sans"/>
                    <a:ea typeface="Quattrocento Sans"/>
                    <a:cs typeface="Quattrocento Sans"/>
                    <a:sym typeface="Quattrocento Sans"/>
                  </a:rPr>
                  <a:t>04</a:t>
                </a:r>
                <a:endParaRPr b="1" sz="2400">
                  <a:solidFill>
                    <a:srgbClr val="3F3F3F"/>
                  </a:solidFill>
                  <a:latin typeface="Quattrocento Sans"/>
                  <a:ea typeface="Quattrocento Sans"/>
                  <a:cs typeface="Quattrocento Sans"/>
                  <a:sym typeface="Quattrocento Sans"/>
                </a:endParaRPr>
              </a:p>
            </p:txBody>
          </p:sp>
        </p:grpSp>
        <p:sp>
          <p:nvSpPr>
            <p:cNvPr id="1701" name="Google Shape;1701;p79"/>
            <p:cNvSpPr txBox="1"/>
            <p:nvPr/>
          </p:nvSpPr>
          <p:spPr>
            <a:xfrm>
              <a:off x="3002614" y="2277667"/>
              <a:ext cx="1648800" cy="59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a:solidFill>
                    <a:srgbClr val="FFFFFF"/>
                  </a:solidFill>
                  <a:latin typeface="Quattrocento Sans"/>
                  <a:ea typeface="Quattrocento Sans"/>
                  <a:cs typeface="Quattrocento Sans"/>
                  <a:sym typeface="Quattrocento Sans"/>
                </a:rPr>
                <a:t>Integrated IoT Technology</a:t>
              </a:r>
              <a:endParaRPr sz="1400">
                <a:solidFill>
                  <a:srgbClr val="FFFFFF"/>
                </a:solidFill>
                <a:latin typeface="Quattrocento Sans"/>
                <a:ea typeface="Quattrocento Sans"/>
                <a:cs typeface="Quattrocento Sans"/>
                <a:sym typeface="Quattrocento Sans"/>
              </a:endParaRPr>
            </a:p>
          </p:txBody>
        </p:sp>
        <p:sp>
          <p:nvSpPr>
            <p:cNvPr id="1702" name="Google Shape;1702;p79"/>
            <p:cNvSpPr txBox="1"/>
            <p:nvPr/>
          </p:nvSpPr>
          <p:spPr>
            <a:xfrm>
              <a:off x="3440054" y="3883440"/>
              <a:ext cx="1648800" cy="59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a:solidFill>
                    <a:srgbClr val="FFFFFF"/>
                  </a:solidFill>
                  <a:latin typeface="Quattrocento Sans"/>
                  <a:ea typeface="Quattrocento Sans"/>
                  <a:cs typeface="Quattrocento Sans"/>
                  <a:sym typeface="Quattrocento Sans"/>
                </a:rPr>
                <a:t>Seamless Data Transmission</a:t>
              </a:r>
              <a:endParaRPr sz="1400">
                <a:solidFill>
                  <a:srgbClr val="FFFFFF"/>
                </a:solidFill>
                <a:latin typeface="Quattrocento Sans"/>
                <a:ea typeface="Quattrocento Sans"/>
                <a:cs typeface="Quattrocento Sans"/>
                <a:sym typeface="Quattrocento Sans"/>
              </a:endParaRPr>
            </a:p>
          </p:txBody>
        </p:sp>
        <p:sp>
          <p:nvSpPr>
            <p:cNvPr id="1703" name="Google Shape;1703;p79"/>
            <p:cNvSpPr txBox="1"/>
            <p:nvPr/>
          </p:nvSpPr>
          <p:spPr>
            <a:xfrm>
              <a:off x="5843234" y="5206303"/>
              <a:ext cx="1648800" cy="8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a:solidFill>
                    <a:srgbClr val="FFFFFF"/>
                  </a:solidFill>
                  <a:latin typeface="Quattrocento Sans"/>
                  <a:ea typeface="Quattrocento Sans"/>
                  <a:cs typeface="Quattrocento Sans"/>
                  <a:sym typeface="Quattrocento Sans"/>
                </a:rPr>
                <a:t>Automated Real-Time Monitoring</a:t>
              </a:r>
              <a:endParaRPr sz="1400">
                <a:solidFill>
                  <a:srgbClr val="FFFFFF"/>
                </a:solidFill>
                <a:latin typeface="Quattrocento Sans"/>
                <a:ea typeface="Quattrocento Sans"/>
                <a:cs typeface="Quattrocento Sans"/>
                <a:sym typeface="Quattrocento Sans"/>
              </a:endParaRPr>
            </a:p>
          </p:txBody>
        </p:sp>
        <p:sp>
          <p:nvSpPr>
            <p:cNvPr id="1704" name="Google Shape;1704;p79"/>
            <p:cNvSpPr txBox="1"/>
            <p:nvPr/>
          </p:nvSpPr>
          <p:spPr>
            <a:xfrm>
              <a:off x="8207178" y="3873261"/>
              <a:ext cx="1648800" cy="59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a:solidFill>
                    <a:srgbClr val="FFFFFF"/>
                  </a:solidFill>
                  <a:latin typeface="Quattrocento Sans"/>
                  <a:ea typeface="Quattrocento Sans"/>
                  <a:cs typeface="Quattrocento Sans"/>
                  <a:sym typeface="Quattrocento Sans"/>
                </a:rPr>
                <a:t>Accuracy and Reliability.</a:t>
              </a:r>
              <a:endParaRPr sz="1400">
                <a:solidFill>
                  <a:srgbClr val="FFFFFF"/>
                </a:solidFill>
                <a:latin typeface="Quattrocento Sans"/>
                <a:ea typeface="Quattrocento Sans"/>
                <a:cs typeface="Quattrocento Sans"/>
                <a:sym typeface="Quattrocento Sans"/>
              </a:endParaRPr>
            </a:p>
          </p:txBody>
        </p:sp>
        <p:sp>
          <p:nvSpPr>
            <p:cNvPr id="1705" name="Google Shape;1705;p79"/>
            <p:cNvSpPr txBox="1"/>
            <p:nvPr/>
          </p:nvSpPr>
          <p:spPr>
            <a:xfrm>
              <a:off x="8680150" y="2131666"/>
              <a:ext cx="1648800" cy="8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a:solidFill>
                    <a:srgbClr val="FFFFFF"/>
                  </a:solidFill>
                  <a:latin typeface="Quattrocento Sans"/>
                  <a:ea typeface="Quattrocento Sans"/>
                  <a:cs typeface="Quattrocento Sans"/>
                  <a:sym typeface="Quattrocento Sans"/>
                </a:rPr>
                <a:t>Automated Alerts for Critical Conditions</a:t>
              </a:r>
              <a:endParaRPr sz="1400">
                <a:solidFill>
                  <a:srgbClr val="FFFFFF"/>
                </a:solidFill>
                <a:latin typeface="Quattrocento Sans"/>
                <a:ea typeface="Quattrocento Sans"/>
                <a:cs typeface="Quattrocento Sans"/>
                <a:sym typeface="Quattrocento San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80"/>
          <p:cNvSpPr txBox="1"/>
          <p:nvPr/>
        </p:nvSpPr>
        <p:spPr>
          <a:xfrm>
            <a:off x="418225" y="957775"/>
            <a:ext cx="2081400" cy="869400"/>
          </a:xfrm>
          <a:prstGeom prst="rect">
            <a:avLst/>
          </a:prstGeom>
          <a:solidFill>
            <a:schemeClr val="dk2"/>
          </a:solidFill>
          <a:ln>
            <a:noFill/>
          </a:ln>
        </p:spPr>
        <p:txBody>
          <a:bodyPr anchorCtr="0" anchor="ctr" bIns="30475" lIns="60925" spcFirstLastPara="1" rIns="60925" wrap="square" tIns="30475">
            <a:normAutofit/>
          </a:bodyPr>
          <a:lstStyle/>
          <a:p>
            <a:pPr indent="0" lvl="0" marL="0" rtl="0" algn="ctr">
              <a:spcBef>
                <a:spcPts val="400"/>
              </a:spcBef>
              <a:spcAft>
                <a:spcPts val="0"/>
              </a:spcAft>
              <a:buNone/>
            </a:pPr>
            <a:r>
              <a:rPr lang="en" sz="1600">
                <a:solidFill>
                  <a:srgbClr val="FFFFFF"/>
                </a:solidFill>
                <a:latin typeface="Times New Roman"/>
                <a:ea typeface="Times New Roman"/>
                <a:cs typeface="Times New Roman"/>
                <a:sym typeface="Times New Roman"/>
              </a:rPr>
              <a:t>Hardware Components</a:t>
            </a:r>
            <a:endParaRPr sz="1600">
              <a:solidFill>
                <a:srgbClr val="C0504D"/>
              </a:solidFill>
              <a:latin typeface="Times New Roman"/>
              <a:ea typeface="Times New Roman"/>
              <a:cs typeface="Times New Roman"/>
              <a:sym typeface="Times New Roman"/>
            </a:endParaRPr>
          </a:p>
        </p:txBody>
      </p:sp>
      <p:sp>
        <p:nvSpPr>
          <p:cNvPr id="1711" name="Google Shape;1711;p80"/>
          <p:cNvSpPr txBox="1"/>
          <p:nvPr/>
        </p:nvSpPr>
        <p:spPr>
          <a:xfrm>
            <a:off x="428350" y="3227700"/>
            <a:ext cx="2043300" cy="869400"/>
          </a:xfrm>
          <a:prstGeom prst="rect">
            <a:avLst/>
          </a:prstGeom>
          <a:solidFill>
            <a:schemeClr val="dk2"/>
          </a:solidFill>
          <a:ln>
            <a:noFill/>
          </a:ln>
        </p:spPr>
        <p:txBody>
          <a:bodyPr anchorCtr="0" anchor="ctr" bIns="30475" lIns="60925" spcFirstLastPara="1" rIns="60925" wrap="square" tIns="30475">
            <a:normAutofit/>
          </a:bodyPr>
          <a:lstStyle/>
          <a:p>
            <a:pPr indent="0" lvl="0" marL="0" rtl="0" algn="ctr">
              <a:spcBef>
                <a:spcPts val="400"/>
              </a:spcBef>
              <a:spcAft>
                <a:spcPts val="0"/>
              </a:spcAft>
              <a:buNone/>
            </a:pPr>
            <a:r>
              <a:rPr lang="en" sz="1600">
                <a:solidFill>
                  <a:srgbClr val="FFFFFF"/>
                </a:solidFill>
                <a:latin typeface="Times New Roman"/>
                <a:ea typeface="Times New Roman"/>
                <a:cs typeface="Times New Roman"/>
                <a:sym typeface="Times New Roman"/>
              </a:rPr>
              <a:t>Cloud Infrastructure</a:t>
            </a:r>
            <a:endParaRPr sz="1600">
              <a:solidFill>
                <a:srgbClr val="5E17EB"/>
              </a:solidFill>
              <a:latin typeface="Times New Roman"/>
              <a:ea typeface="Times New Roman"/>
              <a:cs typeface="Times New Roman"/>
              <a:sym typeface="Times New Roman"/>
            </a:endParaRPr>
          </a:p>
        </p:txBody>
      </p:sp>
      <p:sp>
        <p:nvSpPr>
          <p:cNvPr id="1712" name="Google Shape;1712;p80"/>
          <p:cNvSpPr txBox="1"/>
          <p:nvPr/>
        </p:nvSpPr>
        <p:spPr>
          <a:xfrm>
            <a:off x="409300" y="2102638"/>
            <a:ext cx="2081400" cy="849600"/>
          </a:xfrm>
          <a:prstGeom prst="rect">
            <a:avLst/>
          </a:prstGeom>
          <a:solidFill>
            <a:schemeClr val="dk2"/>
          </a:solidFill>
          <a:ln>
            <a:noFill/>
          </a:ln>
        </p:spPr>
        <p:txBody>
          <a:bodyPr anchorCtr="0" anchor="ctr" bIns="30475" lIns="60925" spcFirstLastPara="1" rIns="60925" wrap="square" tIns="30475">
            <a:normAutofit/>
          </a:bodyPr>
          <a:lstStyle/>
          <a:p>
            <a:pPr indent="0" lvl="0" marL="0" rtl="0" algn="ctr">
              <a:spcBef>
                <a:spcPts val="400"/>
              </a:spcBef>
              <a:spcAft>
                <a:spcPts val="0"/>
              </a:spcAft>
              <a:buNone/>
            </a:pPr>
            <a:r>
              <a:rPr lang="en" sz="1600">
                <a:solidFill>
                  <a:srgbClr val="F4F4F4"/>
                </a:solidFill>
                <a:latin typeface="Times New Roman"/>
                <a:ea typeface="Times New Roman"/>
                <a:cs typeface="Times New Roman"/>
                <a:sym typeface="Times New Roman"/>
              </a:rPr>
              <a:t>Software Components</a:t>
            </a:r>
            <a:endParaRPr sz="1600">
              <a:solidFill>
                <a:srgbClr val="F4F4F4"/>
              </a:solidFill>
              <a:latin typeface="Times New Roman"/>
              <a:ea typeface="Times New Roman"/>
              <a:cs typeface="Times New Roman"/>
              <a:sym typeface="Times New Roman"/>
            </a:endParaRPr>
          </a:p>
        </p:txBody>
      </p:sp>
      <p:sp>
        <p:nvSpPr>
          <p:cNvPr id="1713" name="Google Shape;1713;p80"/>
          <p:cNvSpPr txBox="1"/>
          <p:nvPr/>
        </p:nvSpPr>
        <p:spPr>
          <a:xfrm>
            <a:off x="2645600" y="858925"/>
            <a:ext cx="6214800" cy="1067100"/>
          </a:xfrm>
          <a:prstGeom prst="rect">
            <a:avLst/>
          </a:prstGeom>
          <a:noFill/>
          <a:ln>
            <a:noFill/>
          </a:ln>
        </p:spPr>
        <p:txBody>
          <a:bodyPr anchorCtr="0" anchor="t" bIns="121900" lIns="121900" spcFirstLastPara="1" rIns="121900" wrap="square" tIns="121900">
            <a:noAutofit/>
          </a:bodyPr>
          <a:lstStyle/>
          <a:p>
            <a:pPr indent="-406400" lvl="0" marL="609600" rtl="0" algn="l">
              <a:lnSpc>
                <a:spcPct val="115000"/>
              </a:lnSpc>
              <a:spcBef>
                <a:spcPts val="39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ESP32 Development Board </a:t>
            </a:r>
            <a:endParaRPr sz="1600">
              <a:solidFill>
                <a:srgbClr val="000000"/>
              </a:solidFill>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MAX30102 Pulse Oximeter and Heart Rate Sensor</a:t>
            </a:r>
            <a:endParaRPr sz="1600">
              <a:solidFill>
                <a:srgbClr val="000000"/>
              </a:solidFill>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00000"/>
              </a:buClr>
              <a:buSzPts val="1600"/>
              <a:buFont typeface="Roboto"/>
              <a:buChar char="●"/>
            </a:pPr>
            <a:r>
              <a:rPr lang="en" sz="1600">
                <a:solidFill>
                  <a:srgbClr val="000000"/>
                </a:solidFill>
                <a:latin typeface="Times New Roman"/>
                <a:ea typeface="Times New Roman"/>
                <a:cs typeface="Times New Roman"/>
                <a:sym typeface="Times New Roman"/>
              </a:rPr>
              <a:t>DS18B20 Digital Temperature Sensor</a:t>
            </a:r>
            <a:r>
              <a:rPr lang="en" sz="1600">
                <a:solidFill>
                  <a:srgbClr val="000000"/>
                </a:solidFill>
                <a:latin typeface="Roboto"/>
                <a:ea typeface="Roboto"/>
                <a:cs typeface="Roboto"/>
                <a:sym typeface="Roboto"/>
              </a:rPr>
              <a:t> </a:t>
            </a:r>
            <a:endParaRPr sz="1600">
              <a:solidFill>
                <a:srgbClr val="000000"/>
              </a:solidFill>
              <a:latin typeface="Roboto"/>
              <a:ea typeface="Roboto"/>
              <a:cs typeface="Roboto"/>
              <a:sym typeface="Roboto"/>
            </a:endParaRPr>
          </a:p>
          <a:p>
            <a:pPr indent="0" lvl="0" marL="609600" rtl="0" algn="l">
              <a:lnSpc>
                <a:spcPct val="115000"/>
              </a:lnSpc>
              <a:spcBef>
                <a:spcPts val="3900"/>
              </a:spcBef>
              <a:spcAft>
                <a:spcPts val="0"/>
              </a:spcAft>
              <a:buNone/>
            </a:pPr>
            <a:r>
              <a:t/>
            </a:r>
            <a:endParaRPr sz="1900">
              <a:solidFill>
                <a:srgbClr val="FFFFFF"/>
              </a:solidFill>
            </a:endParaRPr>
          </a:p>
          <a:p>
            <a:pPr indent="0" lvl="0" marL="0" rtl="0" algn="l">
              <a:spcBef>
                <a:spcPts val="0"/>
              </a:spcBef>
              <a:spcAft>
                <a:spcPts val="0"/>
              </a:spcAft>
              <a:buNone/>
            </a:pPr>
            <a:r>
              <a:t/>
            </a:r>
            <a:endParaRPr sz="1900">
              <a:latin typeface="Roboto Condensed Light"/>
              <a:ea typeface="Roboto Condensed Light"/>
              <a:cs typeface="Roboto Condensed Light"/>
              <a:sym typeface="Roboto Condensed Light"/>
            </a:endParaRPr>
          </a:p>
        </p:txBody>
      </p:sp>
      <p:sp>
        <p:nvSpPr>
          <p:cNvPr id="1714" name="Google Shape;1714;p80"/>
          <p:cNvSpPr txBox="1"/>
          <p:nvPr/>
        </p:nvSpPr>
        <p:spPr>
          <a:xfrm>
            <a:off x="2641225" y="2068400"/>
            <a:ext cx="4320000" cy="973500"/>
          </a:xfrm>
          <a:prstGeom prst="rect">
            <a:avLst/>
          </a:prstGeom>
          <a:noFill/>
          <a:ln>
            <a:noFill/>
          </a:ln>
        </p:spPr>
        <p:txBody>
          <a:bodyPr anchorCtr="0" anchor="t" bIns="121900" lIns="121900" spcFirstLastPara="1" rIns="121900" wrap="square" tIns="121900">
            <a:noAutofit/>
          </a:bodyPr>
          <a:lstStyle/>
          <a:p>
            <a:pPr indent="-406400" lvl="0" marL="609600" rtl="0" algn="l">
              <a:lnSpc>
                <a:spcPct val="115000"/>
              </a:lnSpc>
              <a:spcBef>
                <a:spcPts val="39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Arduino IDE</a:t>
            </a:r>
            <a:endParaRPr sz="1600">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00000"/>
              </a:buClr>
              <a:buSzPts val="1600"/>
              <a:buFont typeface="Times New Roman"/>
              <a:buChar char="●"/>
            </a:pPr>
            <a:r>
              <a:rPr lang="en" sz="1600">
                <a:latin typeface="Times New Roman"/>
                <a:ea typeface="Times New Roman"/>
                <a:cs typeface="Times New Roman"/>
                <a:sym typeface="Times New Roman"/>
              </a:rPr>
              <a:t>VS Code</a:t>
            </a:r>
            <a:endParaRPr sz="1600">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00000"/>
              </a:buClr>
              <a:buSzPts val="1600"/>
              <a:buFont typeface="Times New Roman"/>
              <a:buChar char="●"/>
            </a:pPr>
            <a:r>
              <a:rPr lang="en" sz="1600">
                <a:latin typeface="Times New Roman"/>
                <a:ea typeface="Times New Roman"/>
                <a:cs typeface="Times New Roman"/>
                <a:sym typeface="Times New Roman"/>
              </a:rPr>
              <a:t>Autodesk Fusion 360 </a:t>
            </a:r>
            <a:endParaRPr sz="1600">
              <a:latin typeface="Roboto"/>
              <a:ea typeface="Roboto"/>
              <a:cs typeface="Roboto"/>
              <a:sym typeface="Roboto"/>
            </a:endParaRPr>
          </a:p>
          <a:p>
            <a:pPr indent="0" lvl="0" marL="0" rtl="0" algn="l">
              <a:lnSpc>
                <a:spcPct val="115000"/>
              </a:lnSpc>
              <a:spcBef>
                <a:spcPts val="3900"/>
              </a:spcBef>
              <a:spcAft>
                <a:spcPts val="0"/>
              </a:spcAft>
              <a:buNone/>
            </a:pPr>
            <a:r>
              <a:t/>
            </a:r>
            <a:endParaRPr sz="2300">
              <a:solidFill>
                <a:srgbClr val="FFFFFF"/>
              </a:solidFill>
              <a:latin typeface="Roboto Condensed Light"/>
              <a:ea typeface="Roboto Condensed Light"/>
              <a:cs typeface="Roboto Condensed Light"/>
              <a:sym typeface="Roboto Condensed Light"/>
            </a:endParaRPr>
          </a:p>
        </p:txBody>
      </p:sp>
      <p:sp>
        <p:nvSpPr>
          <p:cNvPr id="1715" name="Google Shape;1715;p80"/>
          <p:cNvSpPr txBox="1"/>
          <p:nvPr/>
        </p:nvSpPr>
        <p:spPr>
          <a:xfrm>
            <a:off x="2645600" y="3227692"/>
            <a:ext cx="6214800" cy="1067100"/>
          </a:xfrm>
          <a:prstGeom prst="rect">
            <a:avLst/>
          </a:prstGeom>
          <a:noFill/>
          <a:ln>
            <a:noFill/>
          </a:ln>
        </p:spPr>
        <p:txBody>
          <a:bodyPr anchorCtr="0" anchor="t" bIns="121900" lIns="121900" spcFirstLastPara="1" rIns="121900" wrap="square" tIns="121900">
            <a:noAutofit/>
          </a:bodyPr>
          <a:lstStyle/>
          <a:p>
            <a:pPr indent="-406400" lvl="0" marL="609600" rtl="0" algn="l">
              <a:lnSpc>
                <a:spcPct val="115000"/>
              </a:lnSpc>
              <a:spcBef>
                <a:spcPts val="39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Cloud-bas</a:t>
            </a:r>
            <a:r>
              <a:rPr lang="en" sz="1600">
                <a:latin typeface="Times New Roman"/>
                <a:ea typeface="Times New Roman"/>
                <a:cs typeface="Times New Roman"/>
                <a:sym typeface="Times New Roman"/>
              </a:rPr>
              <a:t>ed Database - Thingspeak</a:t>
            </a:r>
            <a:endParaRPr sz="1600">
              <a:solidFill>
                <a:srgbClr val="000000"/>
              </a:solidFill>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00000"/>
              </a:buClr>
              <a:buSzPts val="1600"/>
              <a:buFont typeface="Roboto"/>
              <a:buChar char="●"/>
            </a:pPr>
            <a:r>
              <a:rPr lang="en" sz="1600">
                <a:latin typeface="Times New Roman"/>
                <a:ea typeface="Times New Roman"/>
                <a:cs typeface="Times New Roman"/>
                <a:sym typeface="Times New Roman"/>
              </a:rPr>
              <a:t>Flutter Application</a:t>
            </a:r>
            <a:endParaRPr sz="1600">
              <a:latin typeface="Times New Roman"/>
              <a:ea typeface="Times New Roman"/>
              <a:cs typeface="Times New Roman"/>
              <a:sym typeface="Times New Roman"/>
            </a:endParaRPr>
          </a:p>
          <a:p>
            <a:pPr indent="-406400" lvl="0" marL="609600" rtl="0" algn="l">
              <a:lnSpc>
                <a:spcPct val="115000"/>
              </a:lnSpc>
              <a:spcBef>
                <a:spcPts val="0"/>
              </a:spcBef>
              <a:spcAft>
                <a:spcPts val="0"/>
              </a:spcAft>
              <a:buClr>
                <a:srgbClr val="0C2E3A"/>
              </a:buClr>
              <a:buSzPts val="1600"/>
              <a:buFont typeface="Times New Roman"/>
              <a:buChar char="●"/>
            </a:pPr>
            <a:r>
              <a:rPr lang="en" sz="1600">
                <a:latin typeface="Times New Roman"/>
                <a:ea typeface="Times New Roman"/>
                <a:cs typeface="Times New Roman"/>
                <a:sym typeface="Times New Roman"/>
              </a:rPr>
              <a:t>Web Dashboard</a:t>
            </a:r>
            <a:endParaRPr sz="1600">
              <a:latin typeface="Times New Roman"/>
              <a:ea typeface="Times New Roman"/>
              <a:cs typeface="Times New Roman"/>
              <a:sym typeface="Times New Roman"/>
            </a:endParaRPr>
          </a:p>
          <a:p>
            <a:pPr indent="0" lvl="0" marL="0" rtl="0" algn="l">
              <a:spcBef>
                <a:spcPts val="3900"/>
              </a:spcBef>
              <a:spcAft>
                <a:spcPts val="0"/>
              </a:spcAft>
              <a:buNone/>
            </a:pPr>
            <a:r>
              <a:t/>
            </a:r>
            <a:endParaRPr sz="1900">
              <a:latin typeface="Roboto Condensed Light"/>
              <a:ea typeface="Roboto Condensed Light"/>
              <a:cs typeface="Roboto Condensed Light"/>
              <a:sym typeface="Roboto Condensed Light"/>
            </a:endParaRPr>
          </a:p>
        </p:txBody>
      </p:sp>
      <p:sp>
        <p:nvSpPr>
          <p:cNvPr id="1716" name="Google Shape;1716;p80"/>
          <p:cNvSpPr/>
          <p:nvPr/>
        </p:nvSpPr>
        <p:spPr>
          <a:xfrm>
            <a:off x="1566525" y="596158"/>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17" name="Google Shape;1717;p80"/>
          <p:cNvSpPr txBox="1"/>
          <p:nvPr/>
        </p:nvSpPr>
        <p:spPr>
          <a:xfrm>
            <a:off x="1619688" y="185393"/>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  Tech Stack</a:t>
            </a:r>
            <a:endParaRPr b="1" sz="900">
              <a:solidFill>
                <a:schemeClr val="dk2"/>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81"/>
          <p:cNvSpPr/>
          <p:nvPr/>
        </p:nvSpPr>
        <p:spPr>
          <a:xfrm>
            <a:off x="284975" y="4976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23" name="Google Shape;1723;p81"/>
          <p:cNvSpPr txBox="1"/>
          <p:nvPr/>
        </p:nvSpPr>
        <p:spPr>
          <a:xfrm>
            <a:off x="338138" y="869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System Architecture</a:t>
            </a:r>
            <a:endParaRPr b="1" sz="900">
              <a:solidFill>
                <a:schemeClr val="dk2"/>
              </a:solidFill>
              <a:latin typeface="Times New Roman"/>
              <a:ea typeface="Times New Roman"/>
              <a:cs typeface="Times New Roman"/>
              <a:sym typeface="Times New Roman"/>
            </a:endParaRPr>
          </a:p>
        </p:txBody>
      </p:sp>
      <p:pic>
        <p:nvPicPr>
          <p:cNvPr id="1724" name="Google Shape;1724;p81"/>
          <p:cNvPicPr preferRelativeResize="0"/>
          <p:nvPr/>
        </p:nvPicPr>
        <p:blipFill>
          <a:blip r:embed="rId3">
            <a:alphaModFix/>
          </a:blip>
          <a:stretch>
            <a:fillRect/>
          </a:stretch>
        </p:blipFill>
        <p:spPr>
          <a:xfrm>
            <a:off x="2173100" y="628625"/>
            <a:ext cx="4863827" cy="44246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82"/>
          <p:cNvSpPr/>
          <p:nvPr/>
        </p:nvSpPr>
        <p:spPr>
          <a:xfrm>
            <a:off x="1862150" y="563325"/>
            <a:ext cx="5587776"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30" name="Google Shape;1730;p82"/>
          <p:cNvSpPr txBox="1"/>
          <p:nvPr/>
        </p:nvSpPr>
        <p:spPr>
          <a:xfrm>
            <a:off x="2014538" y="1631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Application Design</a:t>
            </a:r>
            <a:endParaRPr b="1" sz="2600">
              <a:solidFill>
                <a:schemeClr val="dk2"/>
              </a:solidFill>
              <a:latin typeface="Times New Roman"/>
              <a:ea typeface="Times New Roman"/>
              <a:cs typeface="Times New Roman"/>
              <a:sym typeface="Times New Roman"/>
            </a:endParaRPr>
          </a:p>
        </p:txBody>
      </p:sp>
      <p:pic>
        <p:nvPicPr>
          <p:cNvPr id="1731" name="Google Shape;1731;p82"/>
          <p:cNvPicPr preferRelativeResize="0"/>
          <p:nvPr/>
        </p:nvPicPr>
        <p:blipFill>
          <a:blip r:embed="rId3">
            <a:alphaModFix/>
          </a:blip>
          <a:stretch>
            <a:fillRect/>
          </a:stretch>
        </p:blipFill>
        <p:spPr>
          <a:xfrm>
            <a:off x="715388" y="963576"/>
            <a:ext cx="1848387" cy="3929550"/>
          </a:xfrm>
          <a:prstGeom prst="rect">
            <a:avLst/>
          </a:prstGeom>
          <a:noFill/>
          <a:ln>
            <a:noFill/>
          </a:ln>
        </p:spPr>
      </p:pic>
      <p:pic>
        <p:nvPicPr>
          <p:cNvPr id="1732" name="Google Shape;1732;p82"/>
          <p:cNvPicPr preferRelativeResize="0"/>
          <p:nvPr/>
        </p:nvPicPr>
        <p:blipFill>
          <a:blip r:embed="rId4">
            <a:alphaModFix/>
          </a:blip>
          <a:stretch>
            <a:fillRect/>
          </a:stretch>
        </p:blipFill>
        <p:spPr>
          <a:xfrm>
            <a:off x="2637117" y="963640"/>
            <a:ext cx="1848375" cy="3929484"/>
          </a:xfrm>
          <a:prstGeom prst="rect">
            <a:avLst/>
          </a:prstGeom>
          <a:noFill/>
          <a:ln>
            <a:noFill/>
          </a:ln>
        </p:spPr>
      </p:pic>
      <p:pic>
        <p:nvPicPr>
          <p:cNvPr id="1733" name="Google Shape;1733;p82"/>
          <p:cNvPicPr preferRelativeResize="0"/>
          <p:nvPr/>
        </p:nvPicPr>
        <p:blipFill>
          <a:blip r:embed="rId5">
            <a:alphaModFix/>
          </a:blip>
          <a:stretch>
            <a:fillRect/>
          </a:stretch>
        </p:blipFill>
        <p:spPr>
          <a:xfrm>
            <a:off x="4633437" y="963640"/>
            <a:ext cx="1848375" cy="3929488"/>
          </a:xfrm>
          <a:prstGeom prst="rect">
            <a:avLst/>
          </a:prstGeom>
          <a:noFill/>
          <a:ln>
            <a:noFill/>
          </a:ln>
        </p:spPr>
      </p:pic>
      <p:pic>
        <p:nvPicPr>
          <p:cNvPr id="1734" name="Google Shape;1734;p82"/>
          <p:cNvPicPr preferRelativeResize="0"/>
          <p:nvPr/>
        </p:nvPicPr>
        <p:blipFill rotWithShape="1">
          <a:blip r:embed="rId6">
            <a:alphaModFix/>
          </a:blip>
          <a:srcRect b="0" l="1574" r="0" t="1088"/>
          <a:stretch/>
        </p:blipFill>
        <p:spPr>
          <a:xfrm>
            <a:off x="6562513" y="963650"/>
            <a:ext cx="1866100" cy="3951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83"/>
          <p:cNvSpPr/>
          <p:nvPr/>
        </p:nvSpPr>
        <p:spPr>
          <a:xfrm>
            <a:off x="1938350" y="563325"/>
            <a:ext cx="5587776"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40" name="Google Shape;1740;p83"/>
          <p:cNvSpPr txBox="1"/>
          <p:nvPr/>
        </p:nvSpPr>
        <p:spPr>
          <a:xfrm>
            <a:off x="2090738" y="1631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Web Dashboard</a:t>
            </a:r>
            <a:endParaRPr b="1" sz="2600">
              <a:solidFill>
                <a:schemeClr val="dk2"/>
              </a:solidFill>
              <a:latin typeface="Times New Roman"/>
              <a:ea typeface="Times New Roman"/>
              <a:cs typeface="Times New Roman"/>
              <a:sym typeface="Times New Roman"/>
            </a:endParaRPr>
          </a:p>
        </p:txBody>
      </p:sp>
      <p:pic>
        <p:nvPicPr>
          <p:cNvPr id="1741" name="Google Shape;1741;p83"/>
          <p:cNvPicPr preferRelativeResize="0"/>
          <p:nvPr/>
        </p:nvPicPr>
        <p:blipFill rotWithShape="1">
          <a:blip r:embed="rId3">
            <a:alphaModFix/>
          </a:blip>
          <a:srcRect b="1270" l="1142" r="2042" t="2473"/>
          <a:stretch/>
        </p:blipFill>
        <p:spPr>
          <a:xfrm>
            <a:off x="1349225" y="858350"/>
            <a:ext cx="6766023" cy="4072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84"/>
          <p:cNvSpPr/>
          <p:nvPr/>
        </p:nvSpPr>
        <p:spPr>
          <a:xfrm>
            <a:off x="109550" y="487125"/>
            <a:ext cx="67172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47" name="Google Shape;1747;p84"/>
          <p:cNvSpPr txBox="1"/>
          <p:nvPr/>
        </p:nvSpPr>
        <p:spPr>
          <a:xfrm>
            <a:off x="261950" y="86924"/>
            <a:ext cx="67269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Go-To-Market Strategy</a:t>
            </a:r>
            <a:endParaRPr b="1" sz="2600">
              <a:solidFill>
                <a:schemeClr val="dk2"/>
              </a:solidFill>
              <a:latin typeface="Times New Roman"/>
              <a:ea typeface="Times New Roman"/>
              <a:cs typeface="Times New Roman"/>
              <a:sym typeface="Times New Roman"/>
            </a:endParaRPr>
          </a:p>
        </p:txBody>
      </p:sp>
      <p:grpSp>
        <p:nvGrpSpPr>
          <p:cNvPr id="1748" name="Google Shape;1748;p84"/>
          <p:cNvGrpSpPr/>
          <p:nvPr/>
        </p:nvGrpSpPr>
        <p:grpSpPr>
          <a:xfrm>
            <a:off x="155819" y="630693"/>
            <a:ext cx="8149150" cy="4388779"/>
            <a:chOff x="1236058" y="1086629"/>
            <a:chExt cx="9719883" cy="5004880"/>
          </a:xfrm>
        </p:grpSpPr>
        <p:sp>
          <p:nvSpPr>
            <p:cNvPr id="1749" name="Google Shape;1749;p84"/>
            <p:cNvSpPr/>
            <p:nvPr/>
          </p:nvSpPr>
          <p:spPr>
            <a:xfrm rot="5400000">
              <a:off x="4338344" y="1626406"/>
              <a:ext cx="3510371" cy="3914417"/>
            </a:xfrm>
            <a:custGeom>
              <a:rect b="b" l="l" r="r" t="t"/>
              <a:pathLst>
                <a:path extrusionOk="0" h="4045909" w="3628290">
                  <a:moveTo>
                    <a:pt x="3566103" y="3034445"/>
                  </a:moveTo>
                  <a:cubicBezTo>
                    <a:pt x="3483654" y="3177178"/>
                    <a:pt x="3329960" y="3265891"/>
                    <a:pt x="3165011" y="3265891"/>
                  </a:cubicBezTo>
                  <a:cubicBezTo>
                    <a:pt x="3084176" y="3265891"/>
                    <a:pt x="3004271" y="3244410"/>
                    <a:pt x="2933956" y="3203797"/>
                  </a:cubicBezTo>
                  <a:cubicBezTo>
                    <a:pt x="2913551" y="3192005"/>
                    <a:pt x="2894370" y="3178891"/>
                    <a:pt x="2876510" y="3164652"/>
                  </a:cubicBezTo>
                  <a:cubicBezTo>
                    <a:pt x="2742829" y="3289232"/>
                    <a:pt x="2589967" y="3388367"/>
                    <a:pt x="2421397" y="3459660"/>
                  </a:cubicBezTo>
                  <a:cubicBezTo>
                    <a:pt x="2372221" y="3480456"/>
                    <a:pt x="2322311" y="3498610"/>
                    <a:pt x="2271764" y="3514170"/>
                  </a:cubicBezTo>
                  <a:cubicBezTo>
                    <a:pt x="2275141" y="3536679"/>
                    <a:pt x="2276902" y="3559725"/>
                    <a:pt x="2276902" y="3583164"/>
                  </a:cubicBezTo>
                  <a:cubicBezTo>
                    <a:pt x="2276902" y="3838342"/>
                    <a:pt x="2069334" y="4045910"/>
                    <a:pt x="1814156" y="4045910"/>
                  </a:cubicBezTo>
                  <a:cubicBezTo>
                    <a:pt x="1558978" y="4045910"/>
                    <a:pt x="1351410" y="3838342"/>
                    <a:pt x="1351410" y="3583164"/>
                  </a:cubicBezTo>
                  <a:cubicBezTo>
                    <a:pt x="1351410" y="3559725"/>
                    <a:pt x="1353171" y="3536679"/>
                    <a:pt x="1356548" y="3514170"/>
                  </a:cubicBezTo>
                  <a:cubicBezTo>
                    <a:pt x="1306001" y="3498610"/>
                    <a:pt x="1256091" y="3480456"/>
                    <a:pt x="1206915" y="3459660"/>
                  </a:cubicBezTo>
                  <a:cubicBezTo>
                    <a:pt x="1038345" y="3388367"/>
                    <a:pt x="885483" y="3289232"/>
                    <a:pt x="751802" y="3164652"/>
                  </a:cubicBezTo>
                  <a:cubicBezTo>
                    <a:pt x="733942" y="3178891"/>
                    <a:pt x="714760" y="3192005"/>
                    <a:pt x="694356" y="3203797"/>
                  </a:cubicBezTo>
                  <a:cubicBezTo>
                    <a:pt x="624041" y="3244410"/>
                    <a:pt x="544136" y="3265891"/>
                    <a:pt x="463301" y="3265891"/>
                  </a:cubicBezTo>
                  <a:cubicBezTo>
                    <a:pt x="298303" y="3265891"/>
                    <a:pt x="144609" y="3177178"/>
                    <a:pt x="62208" y="3034445"/>
                  </a:cubicBezTo>
                  <a:cubicBezTo>
                    <a:pt x="408" y="2927382"/>
                    <a:pt x="-16033" y="2802705"/>
                    <a:pt x="15968" y="2683311"/>
                  </a:cubicBezTo>
                  <a:cubicBezTo>
                    <a:pt x="47969" y="2563918"/>
                    <a:pt x="124547" y="2464098"/>
                    <a:pt x="231561" y="2402297"/>
                  </a:cubicBezTo>
                  <a:cubicBezTo>
                    <a:pt x="251672" y="2390749"/>
                    <a:pt x="272517" y="2380669"/>
                    <a:pt x="293949" y="2372253"/>
                  </a:cubicBezTo>
                  <a:cubicBezTo>
                    <a:pt x="267770" y="2258389"/>
                    <a:pt x="254608" y="2141590"/>
                    <a:pt x="254608" y="2022931"/>
                  </a:cubicBezTo>
                  <a:cubicBezTo>
                    <a:pt x="254608" y="1904271"/>
                    <a:pt x="267770" y="1787520"/>
                    <a:pt x="293949" y="1673657"/>
                  </a:cubicBezTo>
                  <a:cubicBezTo>
                    <a:pt x="272517" y="1665240"/>
                    <a:pt x="251672" y="1655209"/>
                    <a:pt x="231561" y="1643613"/>
                  </a:cubicBezTo>
                  <a:cubicBezTo>
                    <a:pt x="10586" y="1515999"/>
                    <a:pt x="-65356" y="1232440"/>
                    <a:pt x="62208" y="1011465"/>
                  </a:cubicBezTo>
                  <a:cubicBezTo>
                    <a:pt x="144609" y="868732"/>
                    <a:pt x="298303" y="780019"/>
                    <a:pt x="463301" y="780019"/>
                  </a:cubicBezTo>
                  <a:cubicBezTo>
                    <a:pt x="544136" y="780019"/>
                    <a:pt x="624041" y="801500"/>
                    <a:pt x="694356" y="842064"/>
                  </a:cubicBezTo>
                  <a:cubicBezTo>
                    <a:pt x="714760" y="853857"/>
                    <a:pt x="733942" y="866970"/>
                    <a:pt x="751802" y="881258"/>
                  </a:cubicBezTo>
                  <a:cubicBezTo>
                    <a:pt x="885483" y="756629"/>
                    <a:pt x="1038345" y="657543"/>
                    <a:pt x="1206915" y="586250"/>
                  </a:cubicBezTo>
                  <a:cubicBezTo>
                    <a:pt x="1256091" y="565503"/>
                    <a:pt x="1306001" y="547300"/>
                    <a:pt x="1356548" y="531789"/>
                  </a:cubicBezTo>
                  <a:cubicBezTo>
                    <a:pt x="1353171" y="509280"/>
                    <a:pt x="1351410" y="486184"/>
                    <a:pt x="1351410" y="462746"/>
                  </a:cubicBezTo>
                  <a:cubicBezTo>
                    <a:pt x="1351410" y="207568"/>
                    <a:pt x="1558978" y="0"/>
                    <a:pt x="1814156" y="0"/>
                  </a:cubicBezTo>
                  <a:cubicBezTo>
                    <a:pt x="2069334" y="0"/>
                    <a:pt x="2276902" y="207568"/>
                    <a:pt x="2276902" y="462746"/>
                  </a:cubicBezTo>
                  <a:cubicBezTo>
                    <a:pt x="2276902" y="486184"/>
                    <a:pt x="2275141" y="509280"/>
                    <a:pt x="2271764" y="531789"/>
                  </a:cubicBezTo>
                  <a:cubicBezTo>
                    <a:pt x="2322311" y="547300"/>
                    <a:pt x="2372221" y="565503"/>
                    <a:pt x="2421397" y="586250"/>
                  </a:cubicBezTo>
                  <a:cubicBezTo>
                    <a:pt x="2589967" y="657543"/>
                    <a:pt x="2742780" y="756629"/>
                    <a:pt x="2876461" y="881209"/>
                  </a:cubicBezTo>
                  <a:cubicBezTo>
                    <a:pt x="2894468" y="866872"/>
                    <a:pt x="2913649" y="853808"/>
                    <a:pt x="2933956" y="842064"/>
                  </a:cubicBezTo>
                  <a:cubicBezTo>
                    <a:pt x="3004271" y="801500"/>
                    <a:pt x="3084176" y="780019"/>
                    <a:pt x="3165011" y="780019"/>
                  </a:cubicBezTo>
                  <a:cubicBezTo>
                    <a:pt x="3329960" y="780019"/>
                    <a:pt x="3483654" y="868732"/>
                    <a:pt x="3566103" y="1011465"/>
                  </a:cubicBezTo>
                  <a:cubicBezTo>
                    <a:pt x="3693668" y="1232440"/>
                    <a:pt x="3617677" y="1515999"/>
                    <a:pt x="3396702" y="1643613"/>
                  </a:cubicBezTo>
                  <a:cubicBezTo>
                    <a:pt x="3376640" y="1655209"/>
                    <a:pt x="3355795" y="1665191"/>
                    <a:pt x="3334363" y="1673608"/>
                  </a:cubicBezTo>
                  <a:cubicBezTo>
                    <a:pt x="3360493" y="1787472"/>
                    <a:pt x="3373656" y="1904271"/>
                    <a:pt x="3373656" y="2022931"/>
                  </a:cubicBezTo>
                  <a:cubicBezTo>
                    <a:pt x="3373656" y="2141590"/>
                    <a:pt x="3360493" y="2258438"/>
                    <a:pt x="3334363" y="2372302"/>
                  </a:cubicBezTo>
                  <a:cubicBezTo>
                    <a:pt x="3355795" y="2380718"/>
                    <a:pt x="3376640" y="2390749"/>
                    <a:pt x="3396702" y="2402297"/>
                  </a:cubicBezTo>
                  <a:cubicBezTo>
                    <a:pt x="3503765" y="2464098"/>
                    <a:pt x="3580343" y="2563918"/>
                    <a:pt x="3612344" y="2683311"/>
                  </a:cubicBezTo>
                  <a:cubicBezTo>
                    <a:pt x="3644296" y="2802705"/>
                    <a:pt x="3627904" y="2927382"/>
                    <a:pt x="3566103" y="3034445"/>
                  </a:cubicBezTo>
                  <a:close/>
                </a:path>
              </a:pathLst>
            </a:custGeom>
            <a:noFill/>
            <a:ln cap="flat" cmpd="sng" w="25400">
              <a:solidFill>
                <a:srgbClr val="3F3F3F"/>
              </a:solidFill>
              <a:prstDash val="solid"/>
              <a:miter lim="8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84"/>
            <p:cNvSpPr/>
            <p:nvPr/>
          </p:nvSpPr>
          <p:spPr>
            <a:xfrm>
              <a:off x="5062801" y="2548200"/>
              <a:ext cx="2066400" cy="2066400"/>
            </a:xfrm>
            <a:prstGeom prst="ellipse">
              <a:avLst/>
            </a:prstGeom>
            <a:solidFill>
              <a:srgbClr val="5959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84"/>
            <p:cNvSpPr/>
            <p:nvPr/>
          </p:nvSpPr>
          <p:spPr>
            <a:xfrm>
              <a:off x="7596994" y="1396728"/>
              <a:ext cx="312300" cy="312300"/>
            </a:xfrm>
            <a:prstGeom prst="donut">
              <a:avLst>
                <a:gd fmla="val 24246" name="adj"/>
              </a:avLst>
            </a:prstGeom>
            <a:solidFill>
              <a:srgbClr val="067D9A"/>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84"/>
            <p:cNvSpPr/>
            <p:nvPr/>
          </p:nvSpPr>
          <p:spPr>
            <a:xfrm>
              <a:off x="7753077" y="1096419"/>
              <a:ext cx="2378400" cy="912900"/>
            </a:xfrm>
            <a:prstGeom prst="roundRect">
              <a:avLst>
                <a:gd fmla="val 16667" name="adj"/>
              </a:avLst>
            </a:prstGeom>
            <a:solidFill>
              <a:srgbClr val="09A7CE"/>
            </a:solidFill>
            <a:ln cap="flat" cmpd="sng" w="19050">
              <a:solidFill>
                <a:srgbClr val="067D9A"/>
              </a:solidFill>
              <a:prstDash val="solid"/>
              <a:round/>
              <a:headEnd len="sm" w="sm" type="none"/>
              <a:tailEnd len="sm" w="sm" type="none"/>
            </a:ln>
            <a:effectLst>
              <a:outerShdw blurRad="50800" rotWithShape="0" algn="l"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84"/>
            <p:cNvSpPr/>
            <p:nvPr/>
          </p:nvSpPr>
          <p:spPr>
            <a:xfrm flipH="1">
              <a:off x="4251590" y="1396728"/>
              <a:ext cx="312300" cy="312300"/>
            </a:xfrm>
            <a:prstGeom prst="donut">
              <a:avLst>
                <a:gd fmla="val 24246" name="adj"/>
              </a:avLst>
            </a:prstGeom>
            <a:solidFill>
              <a:srgbClr val="901657"/>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4" name="Google Shape;1754;p84"/>
            <p:cNvSpPr/>
            <p:nvPr/>
          </p:nvSpPr>
          <p:spPr>
            <a:xfrm flipH="1">
              <a:off x="2029406" y="1096419"/>
              <a:ext cx="2378400" cy="912900"/>
            </a:xfrm>
            <a:prstGeom prst="roundRect">
              <a:avLst>
                <a:gd fmla="val 16667" name="adj"/>
              </a:avLst>
            </a:prstGeom>
            <a:solidFill>
              <a:srgbClr val="C01E74"/>
            </a:solidFill>
            <a:ln cap="flat" cmpd="sng" w="19050">
              <a:solidFill>
                <a:srgbClr val="901657"/>
              </a:solidFill>
              <a:prstDash val="solid"/>
              <a:round/>
              <a:headEnd len="sm" w="sm" type="none"/>
              <a:tailEnd len="sm" w="sm" type="none"/>
            </a:ln>
            <a:effectLst>
              <a:outerShdw blurRad="50800" rotWithShape="0" algn="r" dir="10800000"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5" name="Google Shape;1755;p84"/>
            <p:cNvSpPr/>
            <p:nvPr/>
          </p:nvSpPr>
          <p:spPr>
            <a:xfrm>
              <a:off x="8421457" y="3425318"/>
              <a:ext cx="312300" cy="312300"/>
            </a:xfrm>
            <a:prstGeom prst="donut">
              <a:avLst>
                <a:gd fmla="val 24246" name="adj"/>
              </a:avLst>
            </a:prstGeom>
            <a:solidFill>
              <a:srgbClr val="028783"/>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84"/>
            <p:cNvSpPr/>
            <p:nvPr/>
          </p:nvSpPr>
          <p:spPr>
            <a:xfrm>
              <a:off x="8577541" y="3125009"/>
              <a:ext cx="2378400" cy="912900"/>
            </a:xfrm>
            <a:prstGeom prst="roundRect">
              <a:avLst>
                <a:gd fmla="val 16667" name="adj"/>
              </a:avLst>
            </a:prstGeom>
            <a:solidFill>
              <a:srgbClr val="04B5AF"/>
            </a:solidFill>
            <a:ln cap="flat" cmpd="sng" w="19050">
              <a:solidFill>
                <a:srgbClr val="028783"/>
              </a:solidFill>
              <a:prstDash val="solid"/>
              <a:round/>
              <a:headEnd len="sm" w="sm" type="none"/>
              <a:tailEnd len="sm" w="sm" type="none"/>
            </a:ln>
            <a:effectLst>
              <a:outerShdw blurRad="50800" rotWithShape="0" algn="l"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84"/>
            <p:cNvSpPr/>
            <p:nvPr/>
          </p:nvSpPr>
          <p:spPr>
            <a:xfrm flipH="1">
              <a:off x="3458242" y="3425318"/>
              <a:ext cx="312300" cy="312300"/>
            </a:xfrm>
            <a:prstGeom prst="donut">
              <a:avLst>
                <a:gd fmla="val 24246" name="adj"/>
              </a:avLst>
            </a:prstGeom>
            <a:solidFill>
              <a:srgbClr val="A4031E"/>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84"/>
            <p:cNvSpPr/>
            <p:nvPr/>
          </p:nvSpPr>
          <p:spPr>
            <a:xfrm flipH="1">
              <a:off x="1236058" y="3125009"/>
              <a:ext cx="2378400" cy="912900"/>
            </a:xfrm>
            <a:prstGeom prst="roundRect">
              <a:avLst>
                <a:gd fmla="val 16667" name="adj"/>
              </a:avLst>
            </a:prstGeom>
            <a:solidFill>
              <a:srgbClr val="DB0529"/>
            </a:solidFill>
            <a:ln cap="flat" cmpd="sng" w="19050">
              <a:solidFill>
                <a:srgbClr val="A4031E"/>
              </a:solidFill>
              <a:prstDash val="solid"/>
              <a:round/>
              <a:headEnd len="sm" w="sm" type="none"/>
              <a:tailEnd len="sm" w="sm" type="none"/>
            </a:ln>
            <a:effectLst>
              <a:outerShdw blurRad="50800" rotWithShape="0" algn="r" dir="10800000"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84"/>
            <p:cNvSpPr/>
            <p:nvPr/>
          </p:nvSpPr>
          <p:spPr>
            <a:xfrm>
              <a:off x="7596994" y="5453908"/>
              <a:ext cx="312300" cy="312300"/>
            </a:xfrm>
            <a:prstGeom prst="donut">
              <a:avLst>
                <a:gd fmla="val 24246" name="adj"/>
              </a:avLst>
            </a:prstGeom>
            <a:solidFill>
              <a:srgbClr val="759303"/>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84"/>
            <p:cNvSpPr/>
            <p:nvPr/>
          </p:nvSpPr>
          <p:spPr>
            <a:xfrm>
              <a:off x="7753077" y="5153599"/>
              <a:ext cx="2378400" cy="912900"/>
            </a:xfrm>
            <a:prstGeom prst="roundRect">
              <a:avLst>
                <a:gd fmla="val 16667" name="adj"/>
              </a:avLst>
            </a:prstGeom>
            <a:solidFill>
              <a:srgbClr val="9CC505"/>
            </a:solidFill>
            <a:ln cap="flat" cmpd="sng" w="19050">
              <a:solidFill>
                <a:srgbClr val="759303"/>
              </a:solidFill>
              <a:prstDash val="solid"/>
              <a:round/>
              <a:headEnd len="sm" w="sm" type="none"/>
              <a:tailEnd len="sm" w="sm" type="none"/>
            </a:ln>
            <a:effectLst>
              <a:outerShdw blurRad="50800" rotWithShape="0" algn="l"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84"/>
            <p:cNvSpPr/>
            <p:nvPr/>
          </p:nvSpPr>
          <p:spPr>
            <a:xfrm flipH="1">
              <a:off x="4251590" y="5453908"/>
              <a:ext cx="312300" cy="312300"/>
            </a:xfrm>
            <a:prstGeom prst="donut">
              <a:avLst>
                <a:gd fmla="val 24246" name="adj"/>
              </a:avLst>
            </a:prstGeom>
            <a:solidFill>
              <a:srgbClr val="B98A04"/>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84"/>
            <p:cNvSpPr/>
            <p:nvPr/>
          </p:nvSpPr>
          <p:spPr>
            <a:xfrm flipH="1">
              <a:off x="2029406" y="5153599"/>
              <a:ext cx="2378400" cy="912900"/>
            </a:xfrm>
            <a:prstGeom prst="roundRect">
              <a:avLst>
                <a:gd fmla="val 16667" name="adj"/>
              </a:avLst>
            </a:prstGeom>
            <a:solidFill>
              <a:srgbClr val="F7B906"/>
            </a:solidFill>
            <a:ln cap="flat" cmpd="sng" w="19050">
              <a:solidFill>
                <a:srgbClr val="B98A04"/>
              </a:solidFill>
              <a:prstDash val="solid"/>
              <a:round/>
              <a:headEnd len="sm" w="sm" type="none"/>
              <a:tailEnd len="sm" w="sm" type="none"/>
            </a:ln>
            <a:effectLst>
              <a:outerShdw blurRad="50800" rotWithShape="0" algn="r" dir="10800000" dist="38100">
                <a:srgbClr val="000000">
                  <a:alpha val="40000"/>
                </a:srgbClr>
              </a:outerShdw>
            </a:effectLst>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84"/>
            <p:cNvSpPr txBox="1"/>
            <p:nvPr/>
          </p:nvSpPr>
          <p:spPr>
            <a:xfrm>
              <a:off x="8733621" y="3115219"/>
              <a:ext cx="1671300" cy="947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600">
                  <a:solidFill>
                    <a:srgbClr val="FFFFFF"/>
                  </a:solidFill>
                  <a:latin typeface="Calibri"/>
                  <a:ea typeface="Calibri"/>
                  <a:cs typeface="Calibri"/>
                  <a:sym typeface="Calibri"/>
                </a:rPr>
                <a:t>Market Research and Validation</a:t>
              </a:r>
              <a:endParaRPr/>
            </a:p>
          </p:txBody>
        </p:sp>
        <p:sp>
          <p:nvSpPr>
            <p:cNvPr id="1764" name="Google Shape;1764;p84"/>
            <p:cNvSpPr txBox="1"/>
            <p:nvPr/>
          </p:nvSpPr>
          <p:spPr>
            <a:xfrm>
              <a:off x="7909157" y="5093125"/>
              <a:ext cx="1809300" cy="947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600">
                  <a:solidFill>
                    <a:srgbClr val="FFFFFF"/>
                  </a:solidFill>
                  <a:latin typeface="Calibri"/>
                  <a:ea typeface="Calibri"/>
                  <a:cs typeface="Calibri"/>
                  <a:sym typeface="Calibri"/>
                </a:rPr>
                <a:t>Regulatory Compliance and Certification</a:t>
              </a:r>
              <a:endParaRPr/>
            </a:p>
          </p:txBody>
        </p:sp>
        <p:sp>
          <p:nvSpPr>
            <p:cNvPr id="1765" name="Google Shape;1765;p84"/>
            <p:cNvSpPr txBox="1"/>
            <p:nvPr/>
          </p:nvSpPr>
          <p:spPr>
            <a:xfrm>
              <a:off x="1391987" y="3115232"/>
              <a:ext cx="2066400" cy="9477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 sz="1600">
                  <a:solidFill>
                    <a:srgbClr val="FFFFFF"/>
                  </a:solidFill>
                  <a:latin typeface="Calibri"/>
                  <a:ea typeface="Calibri"/>
                  <a:cs typeface="Calibri"/>
                  <a:sym typeface="Calibri"/>
                </a:rPr>
                <a:t>Building Brand Awareness amongst Hospitals</a:t>
              </a:r>
              <a:endParaRPr/>
            </a:p>
          </p:txBody>
        </p:sp>
        <p:sp>
          <p:nvSpPr>
            <p:cNvPr id="1766" name="Google Shape;1766;p84"/>
            <p:cNvSpPr/>
            <p:nvPr/>
          </p:nvSpPr>
          <p:spPr>
            <a:xfrm>
              <a:off x="5749919" y="3824499"/>
              <a:ext cx="651051" cy="300183"/>
            </a:xfrm>
            <a:custGeom>
              <a:rect b="b" l="l" r="r" t="t"/>
              <a:pathLst>
                <a:path extrusionOk="0" h="267424" w="580001">
                  <a:moveTo>
                    <a:pt x="373571" y="2396"/>
                  </a:moveTo>
                  <a:lnTo>
                    <a:pt x="457629" y="2396"/>
                  </a:lnTo>
                  <a:lnTo>
                    <a:pt x="476464" y="158767"/>
                  </a:lnTo>
                  <a:lnTo>
                    <a:pt x="495295" y="2396"/>
                  </a:lnTo>
                  <a:lnTo>
                    <a:pt x="580001" y="2396"/>
                  </a:lnTo>
                  <a:lnTo>
                    <a:pt x="580001" y="265033"/>
                  </a:lnTo>
                  <a:lnTo>
                    <a:pt x="526961" y="265033"/>
                  </a:lnTo>
                  <a:lnTo>
                    <a:pt x="526961" y="79948"/>
                  </a:lnTo>
                  <a:lnTo>
                    <a:pt x="503001" y="265033"/>
                  </a:lnTo>
                  <a:lnTo>
                    <a:pt x="451742" y="265033"/>
                  </a:lnTo>
                  <a:lnTo>
                    <a:pt x="426010" y="79948"/>
                  </a:lnTo>
                  <a:lnTo>
                    <a:pt x="426010" y="265033"/>
                  </a:lnTo>
                  <a:lnTo>
                    <a:pt x="373571" y="265033"/>
                  </a:lnTo>
                  <a:close/>
                  <a:moveTo>
                    <a:pt x="193748" y="2396"/>
                  </a:moveTo>
                  <a:lnTo>
                    <a:pt x="312272" y="2396"/>
                  </a:lnTo>
                  <a:lnTo>
                    <a:pt x="312272" y="57521"/>
                  </a:lnTo>
                  <a:lnTo>
                    <a:pt x="281773" y="57521"/>
                  </a:lnTo>
                  <a:lnTo>
                    <a:pt x="281773" y="265033"/>
                  </a:lnTo>
                  <a:lnTo>
                    <a:pt x="224247" y="265033"/>
                  </a:lnTo>
                  <a:lnTo>
                    <a:pt x="224247" y="57521"/>
                  </a:lnTo>
                  <a:lnTo>
                    <a:pt x="193748" y="57521"/>
                  </a:lnTo>
                  <a:close/>
                  <a:moveTo>
                    <a:pt x="66142" y="0"/>
                  </a:moveTo>
                  <a:cubicBezTo>
                    <a:pt x="83744" y="0"/>
                    <a:pt x="97512" y="3594"/>
                    <a:pt x="107447" y="10782"/>
                  </a:cubicBezTo>
                  <a:cubicBezTo>
                    <a:pt x="117381" y="17971"/>
                    <a:pt x="124203" y="28261"/>
                    <a:pt x="127911" y="41655"/>
                  </a:cubicBezTo>
                  <a:cubicBezTo>
                    <a:pt x="131620" y="55049"/>
                    <a:pt x="133474" y="72995"/>
                    <a:pt x="133474" y="95493"/>
                  </a:cubicBezTo>
                  <a:lnTo>
                    <a:pt x="77148" y="95493"/>
                  </a:lnTo>
                  <a:lnTo>
                    <a:pt x="77148" y="69423"/>
                  </a:lnTo>
                  <a:cubicBezTo>
                    <a:pt x="77148" y="63784"/>
                    <a:pt x="76487" y="59643"/>
                    <a:pt x="75164" y="57000"/>
                  </a:cubicBezTo>
                  <a:cubicBezTo>
                    <a:pt x="73842" y="54357"/>
                    <a:pt x="71631" y="53035"/>
                    <a:pt x="68532" y="53035"/>
                  </a:cubicBezTo>
                  <a:cubicBezTo>
                    <a:pt x="60798" y="53035"/>
                    <a:pt x="56931" y="58398"/>
                    <a:pt x="56931" y="69123"/>
                  </a:cubicBezTo>
                  <a:lnTo>
                    <a:pt x="56931" y="193510"/>
                  </a:lnTo>
                  <a:cubicBezTo>
                    <a:pt x="56931" y="200930"/>
                    <a:pt x="57743" y="206265"/>
                    <a:pt x="59367" y="209514"/>
                  </a:cubicBezTo>
                  <a:cubicBezTo>
                    <a:pt x="60991" y="212764"/>
                    <a:pt x="63648" y="214389"/>
                    <a:pt x="67337" y="214389"/>
                  </a:cubicBezTo>
                  <a:cubicBezTo>
                    <a:pt x="70991" y="214389"/>
                    <a:pt x="73639" y="212748"/>
                    <a:pt x="75281" y="209467"/>
                  </a:cubicBezTo>
                  <a:cubicBezTo>
                    <a:pt x="76922" y="206185"/>
                    <a:pt x="77743" y="200866"/>
                    <a:pt x="77743" y="193510"/>
                  </a:cubicBezTo>
                  <a:lnTo>
                    <a:pt x="77743" y="159782"/>
                  </a:lnTo>
                  <a:lnTo>
                    <a:pt x="63989" y="159782"/>
                  </a:lnTo>
                  <a:lnTo>
                    <a:pt x="63989" y="109738"/>
                  </a:lnTo>
                  <a:lnTo>
                    <a:pt x="132879" y="109738"/>
                  </a:lnTo>
                  <a:lnTo>
                    <a:pt x="132879" y="265033"/>
                  </a:lnTo>
                  <a:lnTo>
                    <a:pt x="107109" y="265033"/>
                  </a:lnTo>
                  <a:lnTo>
                    <a:pt x="100017" y="243507"/>
                  </a:lnTo>
                  <a:cubicBezTo>
                    <a:pt x="92350" y="259451"/>
                    <a:pt x="78367" y="267424"/>
                    <a:pt x="58069" y="267424"/>
                  </a:cubicBezTo>
                  <a:cubicBezTo>
                    <a:pt x="38445" y="267424"/>
                    <a:pt x="23860" y="260556"/>
                    <a:pt x="14316" y="246821"/>
                  </a:cubicBezTo>
                  <a:cubicBezTo>
                    <a:pt x="4772" y="233086"/>
                    <a:pt x="0" y="212625"/>
                    <a:pt x="0" y="185437"/>
                  </a:cubicBezTo>
                  <a:lnTo>
                    <a:pt x="0" y="74805"/>
                  </a:lnTo>
                  <a:cubicBezTo>
                    <a:pt x="0" y="50462"/>
                    <a:pt x="5544" y="31909"/>
                    <a:pt x="16633" y="19145"/>
                  </a:cubicBezTo>
                  <a:cubicBezTo>
                    <a:pt x="27722" y="6382"/>
                    <a:pt x="44225" y="0"/>
                    <a:pt x="66142" y="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b="1" sz="2400">
                <a:solidFill>
                  <a:srgbClr val="FFFFFF"/>
                </a:solidFill>
                <a:latin typeface="Calibri"/>
                <a:ea typeface="Calibri"/>
                <a:cs typeface="Calibri"/>
                <a:sym typeface="Calibri"/>
              </a:endParaRPr>
            </a:p>
          </p:txBody>
        </p:sp>
        <p:sp>
          <p:nvSpPr>
            <p:cNvPr id="1767" name="Google Shape;1767;p84"/>
            <p:cNvSpPr/>
            <p:nvPr/>
          </p:nvSpPr>
          <p:spPr>
            <a:xfrm>
              <a:off x="5638803" y="2855812"/>
              <a:ext cx="913892" cy="893600"/>
            </a:xfrm>
            <a:custGeom>
              <a:rect b="b" l="l" r="r" t="t"/>
              <a:pathLst>
                <a:path extrusionOk="0" h="545710" w="558102">
                  <a:moveTo>
                    <a:pt x="43906" y="545694"/>
                  </a:moveTo>
                  <a:lnTo>
                    <a:pt x="43908" y="545694"/>
                  </a:lnTo>
                  <a:lnTo>
                    <a:pt x="43916" y="545710"/>
                  </a:lnTo>
                  <a:close/>
                  <a:moveTo>
                    <a:pt x="5315" y="536248"/>
                  </a:moveTo>
                  <a:cubicBezTo>
                    <a:pt x="15560" y="536224"/>
                    <a:pt x="25798" y="536192"/>
                    <a:pt x="36044" y="536312"/>
                  </a:cubicBezTo>
                  <a:cubicBezTo>
                    <a:pt x="37107" y="536328"/>
                    <a:pt x="38505" y="537095"/>
                    <a:pt x="39137" y="537966"/>
                  </a:cubicBezTo>
                  <a:lnTo>
                    <a:pt x="43906" y="545694"/>
                  </a:lnTo>
                  <a:lnTo>
                    <a:pt x="16655" y="545694"/>
                  </a:lnTo>
                  <a:cubicBezTo>
                    <a:pt x="12931" y="545694"/>
                    <a:pt x="9207" y="545718"/>
                    <a:pt x="5482" y="545694"/>
                  </a:cubicBezTo>
                  <a:cubicBezTo>
                    <a:pt x="2270" y="545662"/>
                    <a:pt x="-56" y="544416"/>
                    <a:pt x="0" y="540843"/>
                  </a:cubicBezTo>
                  <a:cubicBezTo>
                    <a:pt x="48" y="537510"/>
                    <a:pt x="2254" y="536248"/>
                    <a:pt x="5315" y="536248"/>
                  </a:cubicBezTo>
                  <a:close/>
                  <a:moveTo>
                    <a:pt x="551935" y="536208"/>
                  </a:moveTo>
                  <a:cubicBezTo>
                    <a:pt x="555211" y="536192"/>
                    <a:pt x="557849" y="536959"/>
                    <a:pt x="558089" y="540812"/>
                  </a:cubicBezTo>
                  <a:cubicBezTo>
                    <a:pt x="558288" y="543945"/>
                    <a:pt x="556218" y="545679"/>
                    <a:pt x="552207" y="545679"/>
                  </a:cubicBezTo>
                  <a:cubicBezTo>
                    <a:pt x="511343" y="545703"/>
                    <a:pt x="470480" y="545687"/>
                    <a:pt x="429617" y="545679"/>
                  </a:cubicBezTo>
                  <a:cubicBezTo>
                    <a:pt x="429138" y="545679"/>
                    <a:pt x="428650" y="545607"/>
                    <a:pt x="427995" y="545551"/>
                  </a:cubicBezTo>
                  <a:lnTo>
                    <a:pt x="427987" y="545559"/>
                  </a:lnTo>
                  <a:cubicBezTo>
                    <a:pt x="429689" y="542714"/>
                    <a:pt x="431008" y="539965"/>
                    <a:pt x="432862" y="537647"/>
                  </a:cubicBezTo>
                  <a:cubicBezTo>
                    <a:pt x="433621" y="536696"/>
                    <a:pt x="435539" y="536280"/>
                    <a:pt x="436930" y="536280"/>
                  </a:cubicBezTo>
                  <a:cubicBezTo>
                    <a:pt x="467148" y="536208"/>
                    <a:pt x="497357" y="536224"/>
                    <a:pt x="527575" y="536224"/>
                  </a:cubicBezTo>
                  <a:cubicBezTo>
                    <a:pt x="535695" y="536224"/>
                    <a:pt x="543815" y="536256"/>
                    <a:pt x="551935" y="536208"/>
                  </a:cubicBezTo>
                  <a:close/>
                  <a:moveTo>
                    <a:pt x="63623" y="504256"/>
                  </a:moveTo>
                  <a:cubicBezTo>
                    <a:pt x="178388" y="504256"/>
                    <a:pt x="293161" y="504256"/>
                    <a:pt x="407926" y="504256"/>
                  </a:cubicBezTo>
                  <a:cubicBezTo>
                    <a:pt x="420050" y="504256"/>
                    <a:pt x="425245" y="509403"/>
                    <a:pt x="425253" y="521399"/>
                  </a:cubicBezTo>
                  <a:cubicBezTo>
                    <a:pt x="425253" y="523933"/>
                    <a:pt x="425341" y="526466"/>
                    <a:pt x="425229" y="528984"/>
                  </a:cubicBezTo>
                  <a:cubicBezTo>
                    <a:pt x="424901" y="536248"/>
                    <a:pt x="419227" y="542003"/>
                    <a:pt x="411970" y="542474"/>
                  </a:cubicBezTo>
                  <a:cubicBezTo>
                    <a:pt x="410380" y="542578"/>
                    <a:pt x="408774" y="542522"/>
                    <a:pt x="407175" y="542522"/>
                  </a:cubicBezTo>
                  <a:cubicBezTo>
                    <a:pt x="349929" y="542522"/>
                    <a:pt x="292674" y="542522"/>
                    <a:pt x="235427" y="542522"/>
                  </a:cubicBezTo>
                  <a:lnTo>
                    <a:pt x="235419" y="542530"/>
                  </a:lnTo>
                  <a:cubicBezTo>
                    <a:pt x="178173" y="542530"/>
                    <a:pt x="120918" y="542530"/>
                    <a:pt x="63671" y="542530"/>
                  </a:cubicBezTo>
                  <a:cubicBezTo>
                    <a:pt x="51620" y="542530"/>
                    <a:pt x="46513" y="537367"/>
                    <a:pt x="46513" y="525251"/>
                  </a:cubicBezTo>
                  <a:cubicBezTo>
                    <a:pt x="46513" y="523117"/>
                    <a:pt x="46489" y="520992"/>
                    <a:pt x="46521" y="518858"/>
                  </a:cubicBezTo>
                  <a:cubicBezTo>
                    <a:pt x="46656" y="510682"/>
                    <a:pt x="52299" y="504776"/>
                    <a:pt x="60427" y="504280"/>
                  </a:cubicBezTo>
                  <a:cubicBezTo>
                    <a:pt x="61490" y="504216"/>
                    <a:pt x="62553" y="504256"/>
                    <a:pt x="63623" y="504256"/>
                  </a:cubicBezTo>
                  <a:close/>
                  <a:moveTo>
                    <a:pt x="266085" y="476844"/>
                  </a:moveTo>
                  <a:cubicBezTo>
                    <a:pt x="263431" y="476836"/>
                    <a:pt x="261305" y="477475"/>
                    <a:pt x="260650" y="480384"/>
                  </a:cubicBezTo>
                  <a:cubicBezTo>
                    <a:pt x="259883" y="483797"/>
                    <a:pt x="262057" y="486027"/>
                    <a:pt x="266356" y="486027"/>
                  </a:cubicBezTo>
                  <a:cubicBezTo>
                    <a:pt x="289389" y="486059"/>
                    <a:pt x="312422" y="486011"/>
                    <a:pt x="335455" y="486051"/>
                  </a:cubicBezTo>
                  <a:cubicBezTo>
                    <a:pt x="338692" y="486051"/>
                    <a:pt x="341002" y="484988"/>
                    <a:pt x="341273" y="481503"/>
                  </a:cubicBezTo>
                  <a:cubicBezTo>
                    <a:pt x="341497" y="478618"/>
                    <a:pt x="339139" y="476892"/>
                    <a:pt x="335183" y="476884"/>
                  </a:cubicBezTo>
                  <a:cubicBezTo>
                    <a:pt x="323731" y="476860"/>
                    <a:pt x="312286" y="476876"/>
                    <a:pt x="300834" y="476868"/>
                  </a:cubicBezTo>
                  <a:lnTo>
                    <a:pt x="300834" y="476860"/>
                  </a:lnTo>
                  <a:cubicBezTo>
                    <a:pt x="289253" y="476860"/>
                    <a:pt x="277665" y="476884"/>
                    <a:pt x="266085" y="476844"/>
                  </a:cubicBezTo>
                  <a:close/>
                  <a:moveTo>
                    <a:pt x="246097" y="475949"/>
                  </a:moveTo>
                  <a:cubicBezTo>
                    <a:pt x="243012" y="476252"/>
                    <a:pt x="241269" y="478051"/>
                    <a:pt x="241389" y="481207"/>
                  </a:cubicBezTo>
                  <a:cubicBezTo>
                    <a:pt x="241509" y="484412"/>
                    <a:pt x="243483" y="485851"/>
                    <a:pt x="246272" y="486035"/>
                  </a:cubicBezTo>
                  <a:cubicBezTo>
                    <a:pt x="249757" y="485851"/>
                    <a:pt x="251347" y="483941"/>
                    <a:pt x="251523" y="480944"/>
                  </a:cubicBezTo>
                  <a:cubicBezTo>
                    <a:pt x="251691" y="478027"/>
                    <a:pt x="249054" y="475653"/>
                    <a:pt x="246097" y="475949"/>
                  </a:cubicBezTo>
                  <a:close/>
                  <a:moveTo>
                    <a:pt x="486144" y="371181"/>
                  </a:moveTo>
                  <a:cubicBezTo>
                    <a:pt x="489933" y="371509"/>
                    <a:pt x="490692" y="374186"/>
                    <a:pt x="490644" y="377447"/>
                  </a:cubicBezTo>
                  <a:cubicBezTo>
                    <a:pt x="490580" y="382090"/>
                    <a:pt x="490628" y="386742"/>
                    <a:pt x="490628" y="391385"/>
                  </a:cubicBezTo>
                  <a:cubicBezTo>
                    <a:pt x="490628" y="396164"/>
                    <a:pt x="490628" y="400944"/>
                    <a:pt x="490628" y="405723"/>
                  </a:cubicBezTo>
                  <a:cubicBezTo>
                    <a:pt x="490628" y="408904"/>
                    <a:pt x="489509" y="411405"/>
                    <a:pt x="485945" y="411317"/>
                  </a:cubicBezTo>
                  <a:cubicBezTo>
                    <a:pt x="482388" y="411237"/>
                    <a:pt x="481453" y="408696"/>
                    <a:pt x="481469" y="405523"/>
                  </a:cubicBezTo>
                  <a:cubicBezTo>
                    <a:pt x="481517" y="396100"/>
                    <a:pt x="481461" y="386678"/>
                    <a:pt x="481493" y="377247"/>
                  </a:cubicBezTo>
                  <a:cubicBezTo>
                    <a:pt x="481509" y="373219"/>
                    <a:pt x="483219" y="370926"/>
                    <a:pt x="486144" y="371181"/>
                  </a:cubicBezTo>
                  <a:close/>
                  <a:moveTo>
                    <a:pt x="106277" y="277059"/>
                  </a:moveTo>
                  <a:cubicBezTo>
                    <a:pt x="103655" y="276811"/>
                    <a:pt x="101617" y="278066"/>
                    <a:pt x="101354" y="280608"/>
                  </a:cubicBezTo>
                  <a:cubicBezTo>
                    <a:pt x="100994" y="284132"/>
                    <a:pt x="101042" y="287745"/>
                    <a:pt x="101410" y="291277"/>
                  </a:cubicBezTo>
                  <a:cubicBezTo>
                    <a:pt x="101681" y="293850"/>
                    <a:pt x="103839" y="295481"/>
                    <a:pt x="106269" y="294666"/>
                  </a:cubicBezTo>
                  <a:cubicBezTo>
                    <a:pt x="107915" y="294122"/>
                    <a:pt x="109442" y="292252"/>
                    <a:pt x="110289" y="290598"/>
                  </a:cubicBezTo>
                  <a:cubicBezTo>
                    <a:pt x="110936" y="289335"/>
                    <a:pt x="110417" y="287481"/>
                    <a:pt x="110417" y="285890"/>
                  </a:cubicBezTo>
                  <a:lnTo>
                    <a:pt x="110433" y="285890"/>
                  </a:lnTo>
                  <a:cubicBezTo>
                    <a:pt x="110433" y="284436"/>
                    <a:pt x="110497" y="282973"/>
                    <a:pt x="110417" y="281519"/>
                  </a:cubicBezTo>
                  <a:cubicBezTo>
                    <a:pt x="110273" y="278913"/>
                    <a:pt x="108914" y="277307"/>
                    <a:pt x="106277" y="277059"/>
                  </a:cubicBezTo>
                  <a:close/>
                  <a:moveTo>
                    <a:pt x="25885" y="228459"/>
                  </a:moveTo>
                  <a:cubicBezTo>
                    <a:pt x="35164" y="228427"/>
                    <a:pt x="42572" y="235836"/>
                    <a:pt x="42588" y="245170"/>
                  </a:cubicBezTo>
                  <a:lnTo>
                    <a:pt x="42596" y="245170"/>
                  </a:lnTo>
                  <a:cubicBezTo>
                    <a:pt x="42612" y="254481"/>
                    <a:pt x="35196" y="261986"/>
                    <a:pt x="25973" y="262002"/>
                  </a:cubicBezTo>
                  <a:cubicBezTo>
                    <a:pt x="16862" y="262018"/>
                    <a:pt x="9078" y="254313"/>
                    <a:pt x="9062" y="245250"/>
                  </a:cubicBezTo>
                  <a:cubicBezTo>
                    <a:pt x="9038" y="236147"/>
                    <a:pt x="16710" y="228491"/>
                    <a:pt x="25885" y="228459"/>
                  </a:cubicBezTo>
                  <a:close/>
                  <a:moveTo>
                    <a:pt x="162572" y="199201"/>
                  </a:moveTo>
                  <a:lnTo>
                    <a:pt x="168286" y="204692"/>
                  </a:lnTo>
                  <a:cubicBezTo>
                    <a:pt x="168374" y="207752"/>
                    <a:pt x="165913" y="210350"/>
                    <a:pt x="162868" y="210422"/>
                  </a:cubicBezTo>
                  <a:cubicBezTo>
                    <a:pt x="159847" y="210486"/>
                    <a:pt x="157202" y="207992"/>
                    <a:pt x="157106" y="204971"/>
                  </a:cubicBezTo>
                  <a:close/>
                  <a:moveTo>
                    <a:pt x="162580" y="199193"/>
                  </a:moveTo>
                  <a:lnTo>
                    <a:pt x="162572" y="199201"/>
                  </a:lnTo>
                  <a:lnTo>
                    <a:pt x="162572" y="199201"/>
                  </a:lnTo>
                  <a:close/>
                  <a:moveTo>
                    <a:pt x="162820" y="189946"/>
                  </a:moveTo>
                  <a:cubicBezTo>
                    <a:pt x="154365" y="189906"/>
                    <a:pt x="147891" y="196268"/>
                    <a:pt x="147835" y="204667"/>
                  </a:cubicBezTo>
                  <a:cubicBezTo>
                    <a:pt x="147779" y="213147"/>
                    <a:pt x="154093" y="219661"/>
                    <a:pt x="162452" y="219740"/>
                  </a:cubicBezTo>
                  <a:lnTo>
                    <a:pt x="162452" y="219732"/>
                  </a:lnTo>
                  <a:cubicBezTo>
                    <a:pt x="171004" y="219812"/>
                    <a:pt x="177517" y="213587"/>
                    <a:pt x="177613" y="205235"/>
                  </a:cubicBezTo>
                  <a:cubicBezTo>
                    <a:pt x="177717" y="196484"/>
                    <a:pt x="171435" y="189986"/>
                    <a:pt x="162820" y="189946"/>
                  </a:cubicBezTo>
                  <a:close/>
                  <a:moveTo>
                    <a:pt x="423527" y="166058"/>
                  </a:moveTo>
                  <a:cubicBezTo>
                    <a:pt x="435428" y="185990"/>
                    <a:pt x="447056" y="205475"/>
                    <a:pt x="459100" y="225647"/>
                  </a:cubicBezTo>
                  <a:cubicBezTo>
                    <a:pt x="456215" y="225647"/>
                    <a:pt x="454001" y="225647"/>
                    <a:pt x="451787" y="225647"/>
                  </a:cubicBezTo>
                  <a:cubicBezTo>
                    <a:pt x="442980" y="225647"/>
                    <a:pt x="442724" y="225902"/>
                    <a:pt x="442724" y="234502"/>
                  </a:cubicBezTo>
                  <a:cubicBezTo>
                    <a:pt x="442724" y="280032"/>
                    <a:pt x="442724" y="325555"/>
                    <a:pt x="442724" y="371085"/>
                  </a:cubicBezTo>
                  <a:cubicBezTo>
                    <a:pt x="442724" y="394782"/>
                    <a:pt x="442724" y="418478"/>
                    <a:pt x="442724" y="442174"/>
                  </a:cubicBezTo>
                  <a:lnTo>
                    <a:pt x="442724" y="447233"/>
                  </a:lnTo>
                  <a:lnTo>
                    <a:pt x="404514" y="447233"/>
                  </a:lnTo>
                  <a:lnTo>
                    <a:pt x="404514" y="442038"/>
                  </a:lnTo>
                  <a:cubicBezTo>
                    <a:pt x="404514" y="372548"/>
                    <a:pt x="404514" y="303057"/>
                    <a:pt x="404514" y="233567"/>
                  </a:cubicBezTo>
                  <a:cubicBezTo>
                    <a:pt x="404514" y="226590"/>
                    <a:pt x="403635" y="225694"/>
                    <a:pt x="396778" y="225655"/>
                  </a:cubicBezTo>
                  <a:cubicBezTo>
                    <a:pt x="394133" y="225639"/>
                    <a:pt x="391488" y="225655"/>
                    <a:pt x="388019" y="225655"/>
                  </a:cubicBezTo>
                  <a:cubicBezTo>
                    <a:pt x="399919" y="205682"/>
                    <a:pt x="411500" y="186238"/>
                    <a:pt x="423527" y="166058"/>
                  </a:cubicBezTo>
                  <a:close/>
                  <a:moveTo>
                    <a:pt x="63496" y="154869"/>
                  </a:moveTo>
                  <a:cubicBezTo>
                    <a:pt x="66485" y="156300"/>
                    <a:pt x="69083" y="157538"/>
                    <a:pt x="71944" y="158905"/>
                  </a:cubicBezTo>
                  <a:cubicBezTo>
                    <a:pt x="61730" y="180499"/>
                    <a:pt x="51540" y="202038"/>
                    <a:pt x="41327" y="223648"/>
                  </a:cubicBezTo>
                  <a:cubicBezTo>
                    <a:pt x="38497" y="222314"/>
                    <a:pt x="35892" y="221083"/>
                    <a:pt x="32871" y="219660"/>
                  </a:cubicBezTo>
                  <a:cubicBezTo>
                    <a:pt x="43029" y="198178"/>
                    <a:pt x="53203" y="176647"/>
                    <a:pt x="63496" y="154869"/>
                  </a:cubicBezTo>
                  <a:close/>
                  <a:moveTo>
                    <a:pt x="78977" y="116571"/>
                  </a:moveTo>
                  <a:cubicBezTo>
                    <a:pt x="88215" y="116595"/>
                    <a:pt x="95648" y="124139"/>
                    <a:pt x="95592" y="133426"/>
                  </a:cubicBezTo>
                  <a:cubicBezTo>
                    <a:pt x="95528" y="142689"/>
                    <a:pt x="88008" y="150145"/>
                    <a:pt x="78769" y="150114"/>
                  </a:cubicBezTo>
                  <a:cubicBezTo>
                    <a:pt x="69618" y="150082"/>
                    <a:pt x="62058" y="142401"/>
                    <a:pt x="62138" y="133218"/>
                  </a:cubicBezTo>
                  <a:cubicBezTo>
                    <a:pt x="62218" y="123940"/>
                    <a:pt x="69698" y="116547"/>
                    <a:pt x="78985" y="116579"/>
                  </a:cubicBezTo>
                  <a:close/>
                  <a:moveTo>
                    <a:pt x="116387" y="110193"/>
                  </a:moveTo>
                  <a:cubicBezTo>
                    <a:pt x="117722" y="112982"/>
                    <a:pt x="118960" y="115572"/>
                    <a:pt x="120415" y="118609"/>
                  </a:cubicBezTo>
                  <a:cubicBezTo>
                    <a:pt x="115220" y="121102"/>
                    <a:pt x="109866" y="123668"/>
                    <a:pt x="104399" y="126289"/>
                  </a:cubicBezTo>
                  <a:cubicBezTo>
                    <a:pt x="103032" y="123412"/>
                    <a:pt x="101810" y="120830"/>
                    <a:pt x="100411" y="117881"/>
                  </a:cubicBezTo>
                  <a:cubicBezTo>
                    <a:pt x="105814" y="115284"/>
                    <a:pt x="111096" y="112734"/>
                    <a:pt x="116387" y="110193"/>
                  </a:cubicBezTo>
                  <a:close/>
                  <a:moveTo>
                    <a:pt x="131657" y="102325"/>
                  </a:moveTo>
                  <a:lnTo>
                    <a:pt x="137462" y="107732"/>
                  </a:lnTo>
                  <a:cubicBezTo>
                    <a:pt x="137646" y="110617"/>
                    <a:pt x="135144" y="113358"/>
                    <a:pt x="132179" y="113526"/>
                  </a:cubicBezTo>
                  <a:cubicBezTo>
                    <a:pt x="128815" y="113718"/>
                    <a:pt x="126297" y="111392"/>
                    <a:pt x="126281" y="108076"/>
                  </a:cubicBezTo>
                  <a:close/>
                  <a:moveTo>
                    <a:pt x="131652" y="102321"/>
                  </a:moveTo>
                  <a:lnTo>
                    <a:pt x="131660" y="102321"/>
                  </a:lnTo>
                  <a:lnTo>
                    <a:pt x="131657" y="102325"/>
                  </a:lnTo>
                  <a:close/>
                  <a:moveTo>
                    <a:pt x="197862" y="90985"/>
                  </a:moveTo>
                  <a:lnTo>
                    <a:pt x="226740" y="118649"/>
                  </a:lnTo>
                  <a:cubicBezTo>
                    <a:pt x="228538" y="120320"/>
                    <a:pt x="231256" y="121670"/>
                    <a:pt x="233669" y="121886"/>
                  </a:cubicBezTo>
                  <a:cubicBezTo>
                    <a:pt x="287575" y="126777"/>
                    <a:pt x="323243" y="155549"/>
                    <a:pt x="342896" y="205187"/>
                  </a:cubicBezTo>
                  <a:cubicBezTo>
                    <a:pt x="352942" y="230562"/>
                    <a:pt x="357297" y="257087"/>
                    <a:pt x="357641" y="284300"/>
                  </a:cubicBezTo>
                  <a:cubicBezTo>
                    <a:pt x="357657" y="285691"/>
                    <a:pt x="356810" y="287944"/>
                    <a:pt x="355779" y="288360"/>
                  </a:cubicBezTo>
                  <a:cubicBezTo>
                    <a:pt x="341050" y="294394"/>
                    <a:pt x="326224" y="300180"/>
                    <a:pt x="311543" y="305974"/>
                  </a:cubicBezTo>
                  <a:cubicBezTo>
                    <a:pt x="308650" y="286658"/>
                    <a:pt x="305789" y="267533"/>
                    <a:pt x="302848" y="247864"/>
                  </a:cubicBezTo>
                  <a:cubicBezTo>
                    <a:pt x="309002" y="245571"/>
                    <a:pt x="315803" y="243037"/>
                    <a:pt x="322596" y="240504"/>
                  </a:cubicBezTo>
                  <a:cubicBezTo>
                    <a:pt x="323835" y="240040"/>
                    <a:pt x="325129" y="239657"/>
                    <a:pt x="326288" y="239041"/>
                  </a:cubicBezTo>
                  <a:cubicBezTo>
                    <a:pt x="328846" y="237675"/>
                    <a:pt x="329701" y="235109"/>
                    <a:pt x="328230" y="233007"/>
                  </a:cubicBezTo>
                  <a:cubicBezTo>
                    <a:pt x="327239" y="231593"/>
                    <a:pt x="324282" y="230266"/>
                    <a:pt x="322748" y="230729"/>
                  </a:cubicBezTo>
                  <a:cubicBezTo>
                    <a:pt x="315891" y="232783"/>
                    <a:pt x="309233" y="235485"/>
                    <a:pt x="302504" y="237946"/>
                  </a:cubicBezTo>
                  <a:cubicBezTo>
                    <a:pt x="301649" y="238258"/>
                    <a:pt x="300778" y="238506"/>
                    <a:pt x="299507" y="238913"/>
                  </a:cubicBezTo>
                  <a:cubicBezTo>
                    <a:pt x="298884" y="236779"/>
                    <a:pt x="298316" y="234829"/>
                    <a:pt x="297685" y="232672"/>
                  </a:cubicBezTo>
                  <a:cubicBezTo>
                    <a:pt x="301090" y="230961"/>
                    <a:pt x="304294" y="229387"/>
                    <a:pt x="307467" y="227748"/>
                  </a:cubicBezTo>
                  <a:cubicBezTo>
                    <a:pt x="310936" y="225950"/>
                    <a:pt x="312126" y="223329"/>
                    <a:pt x="310504" y="220731"/>
                  </a:cubicBezTo>
                  <a:cubicBezTo>
                    <a:pt x="308634" y="217726"/>
                    <a:pt x="306029" y="217934"/>
                    <a:pt x="303215" y="219397"/>
                  </a:cubicBezTo>
                  <a:cubicBezTo>
                    <a:pt x="300506" y="220803"/>
                    <a:pt x="297741" y="222106"/>
                    <a:pt x="295096" y="223409"/>
                  </a:cubicBezTo>
                  <a:cubicBezTo>
                    <a:pt x="289445" y="212108"/>
                    <a:pt x="283835" y="200895"/>
                    <a:pt x="277665" y="188572"/>
                  </a:cubicBezTo>
                  <a:cubicBezTo>
                    <a:pt x="278456" y="187964"/>
                    <a:pt x="280079" y="186845"/>
                    <a:pt x="281557" y="185551"/>
                  </a:cubicBezTo>
                  <a:cubicBezTo>
                    <a:pt x="284019" y="183401"/>
                    <a:pt x="284770" y="180787"/>
                    <a:pt x="282300" y="178286"/>
                  </a:cubicBezTo>
                  <a:cubicBezTo>
                    <a:pt x="279831" y="175784"/>
                    <a:pt x="277257" y="176647"/>
                    <a:pt x="274956" y="178885"/>
                  </a:cubicBezTo>
                  <a:cubicBezTo>
                    <a:pt x="274021" y="179796"/>
                    <a:pt x="273006" y="180627"/>
                    <a:pt x="272270" y="181283"/>
                  </a:cubicBezTo>
                  <a:cubicBezTo>
                    <a:pt x="265709" y="174985"/>
                    <a:pt x="259539" y="168576"/>
                    <a:pt x="252834" y="162797"/>
                  </a:cubicBezTo>
                  <a:cubicBezTo>
                    <a:pt x="248542" y="159097"/>
                    <a:pt x="243523" y="156204"/>
                    <a:pt x="238696" y="153151"/>
                  </a:cubicBezTo>
                  <a:cubicBezTo>
                    <a:pt x="236107" y="151513"/>
                    <a:pt x="233485" y="151856"/>
                    <a:pt x="231855" y="154709"/>
                  </a:cubicBezTo>
                  <a:cubicBezTo>
                    <a:pt x="230281" y="157459"/>
                    <a:pt x="231487" y="159704"/>
                    <a:pt x="233933" y="161119"/>
                  </a:cubicBezTo>
                  <a:cubicBezTo>
                    <a:pt x="262936" y="177830"/>
                    <a:pt x="278416" y="204556"/>
                    <a:pt x="288486" y="235133"/>
                  </a:cubicBezTo>
                  <a:cubicBezTo>
                    <a:pt x="296310" y="258885"/>
                    <a:pt x="299907" y="283445"/>
                    <a:pt x="301465" y="308340"/>
                  </a:cubicBezTo>
                  <a:cubicBezTo>
                    <a:pt x="301529" y="309403"/>
                    <a:pt x="301545" y="310474"/>
                    <a:pt x="301649" y="311529"/>
                  </a:cubicBezTo>
                  <a:cubicBezTo>
                    <a:pt x="302208" y="317203"/>
                    <a:pt x="304646" y="318730"/>
                    <a:pt x="309921" y="316676"/>
                  </a:cubicBezTo>
                  <a:cubicBezTo>
                    <a:pt x="319439" y="312959"/>
                    <a:pt x="328942" y="309211"/>
                    <a:pt x="339139" y="305207"/>
                  </a:cubicBezTo>
                  <a:cubicBezTo>
                    <a:pt x="342240" y="312144"/>
                    <a:pt x="345613" y="318905"/>
                    <a:pt x="348338" y="325914"/>
                  </a:cubicBezTo>
                  <a:cubicBezTo>
                    <a:pt x="357049" y="348372"/>
                    <a:pt x="361653" y="371757"/>
                    <a:pt x="363883" y="395701"/>
                  </a:cubicBezTo>
                  <a:cubicBezTo>
                    <a:pt x="366064" y="419117"/>
                    <a:pt x="365713" y="442510"/>
                    <a:pt x="363627" y="465887"/>
                  </a:cubicBezTo>
                  <a:cubicBezTo>
                    <a:pt x="362860" y="474486"/>
                    <a:pt x="361517" y="483038"/>
                    <a:pt x="360462" y="491613"/>
                  </a:cubicBezTo>
                  <a:cubicBezTo>
                    <a:pt x="360182" y="493875"/>
                    <a:pt x="359335" y="495241"/>
                    <a:pt x="356658" y="495002"/>
                  </a:cubicBezTo>
                  <a:cubicBezTo>
                    <a:pt x="354013" y="494770"/>
                    <a:pt x="351335" y="494954"/>
                    <a:pt x="348674" y="494954"/>
                  </a:cubicBezTo>
                  <a:cubicBezTo>
                    <a:pt x="267835" y="494954"/>
                    <a:pt x="186996" y="494930"/>
                    <a:pt x="106157" y="495034"/>
                  </a:cubicBezTo>
                  <a:cubicBezTo>
                    <a:pt x="102808" y="495034"/>
                    <a:pt x="101210" y="494067"/>
                    <a:pt x="100163" y="490910"/>
                  </a:cubicBezTo>
                  <a:cubicBezTo>
                    <a:pt x="96071" y="478642"/>
                    <a:pt x="93801" y="466262"/>
                    <a:pt x="95887" y="453275"/>
                  </a:cubicBezTo>
                  <a:cubicBezTo>
                    <a:pt x="97581" y="442726"/>
                    <a:pt x="102952" y="434286"/>
                    <a:pt x="110896" y="427677"/>
                  </a:cubicBezTo>
                  <a:cubicBezTo>
                    <a:pt x="121925" y="418494"/>
                    <a:pt x="133258" y="409639"/>
                    <a:pt x="144814" y="401127"/>
                  </a:cubicBezTo>
                  <a:cubicBezTo>
                    <a:pt x="163659" y="387253"/>
                    <a:pt x="182968" y="373994"/>
                    <a:pt x="201765" y="360048"/>
                  </a:cubicBezTo>
                  <a:cubicBezTo>
                    <a:pt x="220115" y="346446"/>
                    <a:pt x="228235" y="327609"/>
                    <a:pt x="227891" y="305015"/>
                  </a:cubicBezTo>
                  <a:cubicBezTo>
                    <a:pt x="227539" y="281838"/>
                    <a:pt x="211339" y="265343"/>
                    <a:pt x="188243" y="263537"/>
                  </a:cubicBezTo>
                  <a:cubicBezTo>
                    <a:pt x="163084" y="261571"/>
                    <a:pt x="152942" y="278058"/>
                    <a:pt x="150433" y="297071"/>
                  </a:cubicBezTo>
                  <a:cubicBezTo>
                    <a:pt x="149689" y="302722"/>
                    <a:pt x="149633" y="308460"/>
                    <a:pt x="149226" y="314662"/>
                  </a:cubicBezTo>
                  <a:cubicBezTo>
                    <a:pt x="140690" y="316756"/>
                    <a:pt x="131843" y="318921"/>
                    <a:pt x="122988" y="321087"/>
                  </a:cubicBezTo>
                  <a:cubicBezTo>
                    <a:pt x="121701" y="321399"/>
                    <a:pt x="120287" y="321439"/>
                    <a:pt x="119120" y="322006"/>
                  </a:cubicBezTo>
                  <a:cubicBezTo>
                    <a:pt x="113182" y="324883"/>
                    <a:pt x="109338" y="322198"/>
                    <a:pt x="105605" y="317699"/>
                  </a:cubicBezTo>
                  <a:cubicBezTo>
                    <a:pt x="97126" y="307477"/>
                    <a:pt x="91595" y="295808"/>
                    <a:pt x="87919" y="283181"/>
                  </a:cubicBezTo>
                  <a:cubicBezTo>
                    <a:pt x="87607" y="282126"/>
                    <a:pt x="87903" y="280536"/>
                    <a:pt x="88527" y="279609"/>
                  </a:cubicBezTo>
                  <a:cubicBezTo>
                    <a:pt x="110449" y="247185"/>
                    <a:pt x="126073" y="211804"/>
                    <a:pt x="138269" y="174769"/>
                  </a:cubicBezTo>
                  <a:cubicBezTo>
                    <a:pt x="138836" y="173043"/>
                    <a:pt x="140562" y="171213"/>
                    <a:pt x="142225" y="170398"/>
                  </a:cubicBezTo>
                  <a:cubicBezTo>
                    <a:pt x="157370" y="162981"/>
                    <a:pt x="172594" y="155716"/>
                    <a:pt x="187867" y="148555"/>
                  </a:cubicBezTo>
                  <a:cubicBezTo>
                    <a:pt x="191104" y="147037"/>
                    <a:pt x="192622" y="145079"/>
                    <a:pt x="192942" y="141347"/>
                  </a:cubicBezTo>
                  <a:close/>
                  <a:moveTo>
                    <a:pt x="197865" y="90957"/>
                  </a:moveTo>
                  <a:lnTo>
                    <a:pt x="197862" y="90985"/>
                  </a:lnTo>
                  <a:lnTo>
                    <a:pt x="197841" y="90965"/>
                  </a:lnTo>
                  <a:close/>
                  <a:moveTo>
                    <a:pt x="131756" y="59956"/>
                  </a:moveTo>
                  <a:cubicBezTo>
                    <a:pt x="134809" y="60268"/>
                    <a:pt x="137526" y="60539"/>
                    <a:pt x="140987" y="60891"/>
                  </a:cubicBezTo>
                  <a:cubicBezTo>
                    <a:pt x="139964" y="71752"/>
                    <a:pt x="138925" y="82741"/>
                    <a:pt x="137886" y="93698"/>
                  </a:cubicBezTo>
                  <a:lnTo>
                    <a:pt x="137886" y="93706"/>
                  </a:lnTo>
                  <a:cubicBezTo>
                    <a:pt x="134625" y="93419"/>
                    <a:pt x="131900" y="93179"/>
                    <a:pt x="128599" y="92883"/>
                  </a:cubicBezTo>
                  <a:cubicBezTo>
                    <a:pt x="129646" y="81990"/>
                    <a:pt x="130685" y="71081"/>
                    <a:pt x="131756" y="59956"/>
                  </a:cubicBezTo>
                  <a:close/>
                  <a:moveTo>
                    <a:pt x="143344" y="45810"/>
                  </a:moveTo>
                  <a:lnTo>
                    <a:pt x="143336" y="45818"/>
                  </a:lnTo>
                  <a:lnTo>
                    <a:pt x="143336" y="45818"/>
                  </a:lnTo>
                  <a:close/>
                  <a:moveTo>
                    <a:pt x="138101" y="39951"/>
                  </a:moveTo>
                  <a:lnTo>
                    <a:pt x="143336" y="45818"/>
                  </a:lnTo>
                  <a:lnTo>
                    <a:pt x="137717" y="51140"/>
                  </a:lnTo>
                  <a:cubicBezTo>
                    <a:pt x="134704" y="51100"/>
                    <a:pt x="132163" y="48559"/>
                    <a:pt x="132163" y="45602"/>
                  </a:cubicBezTo>
                  <a:cubicBezTo>
                    <a:pt x="132163" y="42533"/>
                    <a:pt x="135080" y="39760"/>
                    <a:pt x="138101" y="39951"/>
                  </a:cubicBezTo>
                  <a:close/>
                  <a:moveTo>
                    <a:pt x="317249" y="27005"/>
                  </a:moveTo>
                  <a:cubicBezTo>
                    <a:pt x="329157" y="46961"/>
                    <a:pt x="340802" y="66478"/>
                    <a:pt x="352798" y="86578"/>
                  </a:cubicBezTo>
                  <a:cubicBezTo>
                    <a:pt x="349081" y="86578"/>
                    <a:pt x="346045" y="86554"/>
                    <a:pt x="343016" y="86578"/>
                  </a:cubicBezTo>
                  <a:cubicBezTo>
                    <a:pt x="337565" y="86625"/>
                    <a:pt x="336454" y="87712"/>
                    <a:pt x="336454" y="93131"/>
                  </a:cubicBezTo>
                  <a:cubicBezTo>
                    <a:pt x="336438" y="117491"/>
                    <a:pt x="336454" y="141850"/>
                    <a:pt x="336446" y="166202"/>
                  </a:cubicBezTo>
                  <a:cubicBezTo>
                    <a:pt x="336446" y="167505"/>
                    <a:pt x="336446" y="168807"/>
                    <a:pt x="336446" y="171069"/>
                  </a:cubicBezTo>
                  <a:cubicBezTo>
                    <a:pt x="335263" y="169671"/>
                    <a:pt x="334592" y="168991"/>
                    <a:pt x="334057" y="168216"/>
                  </a:cubicBezTo>
                  <a:cubicBezTo>
                    <a:pt x="324874" y="155125"/>
                    <a:pt x="313845" y="143912"/>
                    <a:pt x="300682" y="134769"/>
                  </a:cubicBezTo>
                  <a:cubicBezTo>
                    <a:pt x="299379" y="133866"/>
                    <a:pt x="298372" y="131613"/>
                    <a:pt x="298340" y="129966"/>
                  </a:cubicBezTo>
                  <a:cubicBezTo>
                    <a:pt x="298149" y="117722"/>
                    <a:pt x="298252" y="105479"/>
                    <a:pt x="298228" y="93235"/>
                  </a:cubicBezTo>
                  <a:cubicBezTo>
                    <a:pt x="298220" y="87928"/>
                    <a:pt x="296910" y="86641"/>
                    <a:pt x="291635" y="86594"/>
                  </a:cubicBezTo>
                  <a:cubicBezTo>
                    <a:pt x="288606" y="86570"/>
                    <a:pt x="285577" y="86594"/>
                    <a:pt x="281725" y="86594"/>
                  </a:cubicBezTo>
                  <a:lnTo>
                    <a:pt x="281709" y="86594"/>
                  </a:lnTo>
                  <a:cubicBezTo>
                    <a:pt x="293745" y="66406"/>
                    <a:pt x="305309" y="47025"/>
                    <a:pt x="317249" y="27005"/>
                  </a:cubicBezTo>
                  <a:close/>
                  <a:moveTo>
                    <a:pt x="509792" y="0"/>
                  </a:moveTo>
                  <a:cubicBezTo>
                    <a:pt x="521740" y="20036"/>
                    <a:pt x="533353" y="39497"/>
                    <a:pt x="545389" y="59668"/>
                  </a:cubicBezTo>
                  <a:cubicBezTo>
                    <a:pt x="541273" y="59668"/>
                    <a:pt x="537876" y="59612"/>
                    <a:pt x="534488" y="59684"/>
                  </a:cubicBezTo>
                  <a:cubicBezTo>
                    <a:pt x="530244" y="59764"/>
                    <a:pt x="529069" y="60947"/>
                    <a:pt x="528965" y="65223"/>
                  </a:cubicBezTo>
                  <a:cubicBezTo>
                    <a:pt x="528893" y="68148"/>
                    <a:pt x="528941" y="71081"/>
                    <a:pt x="528941" y="74014"/>
                  </a:cubicBezTo>
                  <a:cubicBezTo>
                    <a:pt x="528941" y="166178"/>
                    <a:pt x="528941" y="258342"/>
                    <a:pt x="528941" y="350506"/>
                  </a:cubicBezTo>
                  <a:cubicBezTo>
                    <a:pt x="528941" y="352480"/>
                    <a:pt x="528941" y="354462"/>
                    <a:pt x="528941" y="356740"/>
                  </a:cubicBezTo>
                  <a:lnTo>
                    <a:pt x="490787" y="356740"/>
                  </a:lnTo>
                  <a:lnTo>
                    <a:pt x="490787" y="352104"/>
                  </a:lnTo>
                  <a:cubicBezTo>
                    <a:pt x="490787" y="257543"/>
                    <a:pt x="490787" y="162981"/>
                    <a:pt x="490787" y="68428"/>
                  </a:cubicBezTo>
                  <a:cubicBezTo>
                    <a:pt x="490787" y="67229"/>
                    <a:pt x="490819" y="66030"/>
                    <a:pt x="490763" y="64831"/>
                  </a:cubicBezTo>
                  <a:cubicBezTo>
                    <a:pt x="490604" y="61515"/>
                    <a:pt x="489005" y="59652"/>
                    <a:pt x="485521" y="59676"/>
                  </a:cubicBezTo>
                  <a:lnTo>
                    <a:pt x="474196" y="59676"/>
                  </a:lnTo>
                  <a:cubicBezTo>
                    <a:pt x="486248" y="39465"/>
                    <a:pt x="497844" y="20020"/>
                    <a:pt x="509792"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84"/>
            <p:cNvSpPr/>
            <p:nvPr/>
          </p:nvSpPr>
          <p:spPr>
            <a:xfrm>
              <a:off x="6497208" y="1923199"/>
              <a:ext cx="705300" cy="705300"/>
            </a:xfrm>
            <a:prstGeom prst="ellipse">
              <a:avLst/>
            </a:prstGeom>
            <a:solidFill>
              <a:srgbClr val="09A7C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84"/>
            <p:cNvSpPr/>
            <p:nvPr/>
          </p:nvSpPr>
          <p:spPr>
            <a:xfrm>
              <a:off x="6660733" y="2054451"/>
              <a:ext cx="378087" cy="414107"/>
            </a:xfrm>
            <a:custGeom>
              <a:rect b="b" l="l" r="r" t="t"/>
              <a:pathLst>
                <a:path extrusionOk="0" h="335309" w="306143">
                  <a:moveTo>
                    <a:pt x="79910" y="230531"/>
                  </a:moveTo>
                  <a:cubicBezTo>
                    <a:pt x="83769" y="230521"/>
                    <a:pt x="87627" y="230482"/>
                    <a:pt x="91495" y="230531"/>
                  </a:cubicBezTo>
                  <a:cubicBezTo>
                    <a:pt x="95431" y="230579"/>
                    <a:pt x="97452" y="232871"/>
                    <a:pt x="97568" y="236575"/>
                  </a:cubicBezTo>
                  <a:cubicBezTo>
                    <a:pt x="97762" y="242677"/>
                    <a:pt x="97655" y="248788"/>
                    <a:pt x="97655" y="254900"/>
                  </a:cubicBezTo>
                  <a:cubicBezTo>
                    <a:pt x="97655" y="258884"/>
                    <a:pt x="95170" y="260867"/>
                    <a:pt x="91669" y="261186"/>
                  </a:cubicBezTo>
                  <a:cubicBezTo>
                    <a:pt x="87521" y="261563"/>
                    <a:pt x="83305" y="261486"/>
                    <a:pt x="79146" y="261224"/>
                  </a:cubicBezTo>
                  <a:cubicBezTo>
                    <a:pt x="75607" y="260992"/>
                    <a:pt x="73673" y="258758"/>
                    <a:pt x="73605" y="255151"/>
                  </a:cubicBezTo>
                  <a:cubicBezTo>
                    <a:pt x="73547" y="252096"/>
                    <a:pt x="73596" y="249040"/>
                    <a:pt x="73586" y="245984"/>
                  </a:cubicBezTo>
                  <a:lnTo>
                    <a:pt x="73586" y="245974"/>
                  </a:lnTo>
                  <a:cubicBezTo>
                    <a:pt x="73586" y="242918"/>
                    <a:pt x="73499" y="239863"/>
                    <a:pt x="73596" y="236807"/>
                  </a:cubicBezTo>
                  <a:cubicBezTo>
                    <a:pt x="73721" y="232784"/>
                    <a:pt x="75742" y="230540"/>
                    <a:pt x="79910" y="230531"/>
                  </a:cubicBezTo>
                  <a:close/>
                  <a:moveTo>
                    <a:pt x="224665" y="230521"/>
                  </a:moveTo>
                  <a:cubicBezTo>
                    <a:pt x="229558" y="230579"/>
                    <a:pt x="231744" y="232823"/>
                    <a:pt x="231705" y="237600"/>
                  </a:cubicBezTo>
                  <a:cubicBezTo>
                    <a:pt x="231695" y="239031"/>
                    <a:pt x="231686" y="240472"/>
                    <a:pt x="231686" y="241903"/>
                  </a:cubicBezTo>
                  <a:cubicBezTo>
                    <a:pt x="231686" y="243344"/>
                    <a:pt x="231686" y="244775"/>
                    <a:pt x="231686" y="246216"/>
                  </a:cubicBezTo>
                  <a:lnTo>
                    <a:pt x="231676" y="246207"/>
                  </a:lnTo>
                  <a:cubicBezTo>
                    <a:pt x="231744" y="261505"/>
                    <a:pt x="231657" y="261592"/>
                    <a:pt x="216600" y="261350"/>
                  </a:cubicBezTo>
                  <a:cubicBezTo>
                    <a:pt x="209173" y="261234"/>
                    <a:pt x="207916" y="259967"/>
                    <a:pt x="207858" y="252647"/>
                  </a:cubicBezTo>
                  <a:cubicBezTo>
                    <a:pt x="207819" y="247831"/>
                    <a:pt x="207674" y="243015"/>
                    <a:pt x="207723" y="238200"/>
                  </a:cubicBezTo>
                  <a:cubicBezTo>
                    <a:pt x="207781" y="232185"/>
                    <a:pt x="209676" y="230444"/>
                    <a:pt x="215527" y="230570"/>
                  </a:cubicBezTo>
                  <a:cubicBezTo>
                    <a:pt x="218573" y="230637"/>
                    <a:pt x="221619" y="230483"/>
                    <a:pt x="224665" y="230521"/>
                  </a:cubicBezTo>
                  <a:close/>
                  <a:moveTo>
                    <a:pt x="305694" y="188117"/>
                  </a:moveTo>
                  <a:cubicBezTo>
                    <a:pt x="305694" y="190593"/>
                    <a:pt x="305694" y="191956"/>
                    <a:pt x="305694" y="193310"/>
                  </a:cubicBezTo>
                  <a:cubicBezTo>
                    <a:pt x="305694" y="232301"/>
                    <a:pt x="305336" y="271301"/>
                    <a:pt x="305868" y="310282"/>
                  </a:cubicBezTo>
                  <a:cubicBezTo>
                    <a:pt x="306071" y="324836"/>
                    <a:pt x="295540" y="335367"/>
                    <a:pt x="281044" y="335309"/>
                  </a:cubicBezTo>
                  <a:cubicBezTo>
                    <a:pt x="195481" y="334941"/>
                    <a:pt x="109928" y="335135"/>
                    <a:pt x="24365" y="335125"/>
                  </a:cubicBezTo>
                  <a:cubicBezTo>
                    <a:pt x="8912" y="335125"/>
                    <a:pt x="44" y="326296"/>
                    <a:pt x="34" y="310930"/>
                  </a:cubicBezTo>
                  <a:cubicBezTo>
                    <a:pt x="15" y="275160"/>
                    <a:pt x="25" y="239389"/>
                    <a:pt x="15" y="203619"/>
                  </a:cubicBezTo>
                  <a:cubicBezTo>
                    <a:pt x="15" y="202207"/>
                    <a:pt x="15" y="200795"/>
                    <a:pt x="15" y="199383"/>
                  </a:cubicBezTo>
                  <a:cubicBezTo>
                    <a:pt x="353" y="199267"/>
                    <a:pt x="692" y="199151"/>
                    <a:pt x="1030" y="199035"/>
                  </a:cubicBezTo>
                  <a:lnTo>
                    <a:pt x="1030" y="199044"/>
                  </a:lnTo>
                  <a:cubicBezTo>
                    <a:pt x="10594" y="211761"/>
                    <a:pt x="20506" y="224236"/>
                    <a:pt x="29616" y="237271"/>
                  </a:cubicBezTo>
                  <a:cubicBezTo>
                    <a:pt x="36472" y="247087"/>
                    <a:pt x="45272" y="251612"/>
                    <a:pt x="57060" y="250897"/>
                  </a:cubicBezTo>
                  <a:cubicBezTo>
                    <a:pt x="59758" y="250732"/>
                    <a:pt x="62476" y="250868"/>
                    <a:pt x="65822" y="250868"/>
                  </a:cubicBezTo>
                  <a:cubicBezTo>
                    <a:pt x="65822" y="254775"/>
                    <a:pt x="65870" y="258420"/>
                    <a:pt x="65812" y="262056"/>
                  </a:cubicBezTo>
                  <a:cubicBezTo>
                    <a:pt x="65734" y="266766"/>
                    <a:pt x="68520" y="268913"/>
                    <a:pt x="72707" y="269009"/>
                  </a:cubicBezTo>
                  <a:cubicBezTo>
                    <a:pt x="81400" y="269212"/>
                    <a:pt x="90104" y="269135"/>
                    <a:pt x="98807" y="268951"/>
                  </a:cubicBezTo>
                  <a:cubicBezTo>
                    <a:pt x="102994" y="268864"/>
                    <a:pt x="105286" y="266360"/>
                    <a:pt x="105421" y="262172"/>
                  </a:cubicBezTo>
                  <a:cubicBezTo>
                    <a:pt x="105537" y="258643"/>
                    <a:pt x="105450" y="255103"/>
                    <a:pt x="105450" y="251158"/>
                  </a:cubicBezTo>
                  <a:lnTo>
                    <a:pt x="199997" y="251158"/>
                  </a:lnTo>
                  <a:cubicBezTo>
                    <a:pt x="199997" y="254765"/>
                    <a:pt x="199871" y="258391"/>
                    <a:pt x="200026" y="262008"/>
                  </a:cubicBezTo>
                  <a:cubicBezTo>
                    <a:pt x="200249" y="266949"/>
                    <a:pt x="202279" y="268971"/>
                    <a:pt x="207260" y="269038"/>
                  </a:cubicBezTo>
                  <a:cubicBezTo>
                    <a:pt x="215479" y="269154"/>
                    <a:pt x="223699" y="269154"/>
                    <a:pt x="231909" y="269038"/>
                  </a:cubicBezTo>
                  <a:cubicBezTo>
                    <a:pt x="237112" y="268961"/>
                    <a:pt x="239075" y="266853"/>
                    <a:pt x="239230" y="261631"/>
                  </a:cubicBezTo>
                  <a:cubicBezTo>
                    <a:pt x="239326" y="258411"/>
                    <a:pt x="239346" y="255200"/>
                    <a:pt x="239423" y="251980"/>
                  </a:cubicBezTo>
                  <a:cubicBezTo>
                    <a:pt x="239423" y="251844"/>
                    <a:pt x="239568" y="251699"/>
                    <a:pt x="239936" y="251061"/>
                  </a:cubicBezTo>
                  <a:cubicBezTo>
                    <a:pt x="241473" y="250974"/>
                    <a:pt x="243339" y="250742"/>
                    <a:pt x="245196" y="250781"/>
                  </a:cubicBezTo>
                  <a:cubicBezTo>
                    <a:pt x="254315" y="250955"/>
                    <a:pt x="261239" y="246942"/>
                    <a:pt x="266597" y="239795"/>
                  </a:cubicBezTo>
                  <a:cubicBezTo>
                    <a:pt x="278288" y="224207"/>
                    <a:pt x="290008" y="208647"/>
                    <a:pt x="301729" y="193078"/>
                  </a:cubicBezTo>
                  <a:cubicBezTo>
                    <a:pt x="302764" y="191705"/>
                    <a:pt x="303866" y="190399"/>
                    <a:pt x="305694" y="188117"/>
                  </a:cubicBezTo>
                  <a:close/>
                  <a:moveTo>
                    <a:pt x="55019" y="131429"/>
                  </a:moveTo>
                  <a:cubicBezTo>
                    <a:pt x="57137" y="165256"/>
                    <a:pt x="71604" y="192207"/>
                    <a:pt x="100044" y="210987"/>
                  </a:cubicBezTo>
                  <a:cubicBezTo>
                    <a:pt x="117828" y="222726"/>
                    <a:pt x="137604" y="227765"/>
                    <a:pt x="158801" y="226372"/>
                  </a:cubicBezTo>
                  <a:cubicBezTo>
                    <a:pt x="207491" y="223191"/>
                    <a:pt x="248145" y="183736"/>
                    <a:pt x="250156" y="131477"/>
                  </a:cubicBezTo>
                  <a:lnTo>
                    <a:pt x="250156" y="131497"/>
                  </a:lnTo>
                  <a:cubicBezTo>
                    <a:pt x="252816" y="131497"/>
                    <a:pt x="255514" y="131497"/>
                    <a:pt x="258202" y="131497"/>
                  </a:cubicBezTo>
                  <a:cubicBezTo>
                    <a:pt x="269487" y="131487"/>
                    <a:pt x="280763" y="131487"/>
                    <a:pt x="292048" y="131458"/>
                  </a:cubicBezTo>
                  <a:cubicBezTo>
                    <a:pt x="301680" y="131439"/>
                    <a:pt x="305645" y="135287"/>
                    <a:pt x="305683" y="144803"/>
                  </a:cubicBezTo>
                  <a:cubicBezTo>
                    <a:pt x="305703" y="149474"/>
                    <a:pt x="305142" y="154222"/>
                    <a:pt x="305790" y="158806"/>
                  </a:cubicBezTo>
                  <a:cubicBezTo>
                    <a:pt x="307414" y="170323"/>
                    <a:pt x="303314" y="179336"/>
                    <a:pt x="296110" y="188174"/>
                  </a:cubicBezTo>
                  <a:cubicBezTo>
                    <a:pt x="283906" y="203144"/>
                    <a:pt x="272543" y="218810"/>
                    <a:pt x="261132" y="234408"/>
                  </a:cubicBezTo>
                  <a:cubicBezTo>
                    <a:pt x="255698" y="241835"/>
                    <a:pt x="248745" y="244069"/>
                    <a:pt x="239248" y="242531"/>
                  </a:cubicBezTo>
                  <a:cubicBezTo>
                    <a:pt x="239248" y="238373"/>
                    <a:pt x="239297" y="234224"/>
                    <a:pt x="239239" y="230076"/>
                  </a:cubicBezTo>
                  <a:cubicBezTo>
                    <a:pt x="239161" y="224805"/>
                    <a:pt x="237227" y="222823"/>
                    <a:pt x="231909" y="222736"/>
                  </a:cubicBezTo>
                  <a:cubicBezTo>
                    <a:pt x="223863" y="222610"/>
                    <a:pt x="215807" y="222543"/>
                    <a:pt x="207762" y="222552"/>
                  </a:cubicBezTo>
                  <a:cubicBezTo>
                    <a:pt x="201911" y="222552"/>
                    <a:pt x="200084" y="224486"/>
                    <a:pt x="200045" y="230434"/>
                  </a:cubicBezTo>
                  <a:cubicBezTo>
                    <a:pt x="200016" y="234427"/>
                    <a:pt x="200045" y="238412"/>
                    <a:pt x="200045" y="242725"/>
                  </a:cubicBezTo>
                  <a:lnTo>
                    <a:pt x="105382" y="242725"/>
                  </a:lnTo>
                  <a:cubicBezTo>
                    <a:pt x="105382" y="238363"/>
                    <a:pt x="105460" y="234205"/>
                    <a:pt x="105363" y="230066"/>
                  </a:cubicBezTo>
                  <a:cubicBezTo>
                    <a:pt x="105237" y="224912"/>
                    <a:pt x="103119" y="222784"/>
                    <a:pt x="97917" y="222726"/>
                  </a:cubicBezTo>
                  <a:cubicBezTo>
                    <a:pt x="89697" y="222639"/>
                    <a:pt x="81477" y="222639"/>
                    <a:pt x="73257" y="222726"/>
                  </a:cubicBezTo>
                  <a:cubicBezTo>
                    <a:pt x="67890" y="222784"/>
                    <a:pt x="65879" y="224951"/>
                    <a:pt x="65811" y="230521"/>
                  </a:cubicBezTo>
                  <a:cubicBezTo>
                    <a:pt x="65763" y="234505"/>
                    <a:pt x="65802" y="238489"/>
                    <a:pt x="65802" y="242831"/>
                  </a:cubicBezTo>
                  <a:cubicBezTo>
                    <a:pt x="60048" y="242831"/>
                    <a:pt x="54574" y="243730"/>
                    <a:pt x="49594" y="242551"/>
                  </a:cubicBezTo>
                  <a:cubicBezTo>
                    <a:pt x="45533" y="241593"/>
                    <a:pt x="41065" y="238934"/>
                    <a:pt x="38493" y="235665"/>
                  </a:cubicBezTo>
                  <a:cubicBezTo>
                    <a:pt x="25912" y="219748"/>
                    <a:pt x="13872" y="203395"/>
                    <a:pt x="1774" y="187111"/>
                  </a:cubicBezTo>
                  <a:cubicBezTo>
                    <a:pt x="730" y="185699"/>
                    <a:pt x="130" y="183620"/>
                    <a:pt x="111" y="181850"/>
                  </a:cubicBezTo>
                  <a:cubicBezTo>
                    <a:pt x="-34" y="169124"/>
                    <a:pt x="-15" y="156388"/>
                    <a:pt x="43" y="143652"/>
                  </a:cubicBezTo>
                  <a:cubicBezTo>
                    <a:pt x="82" y="135945"/>
                    <a:pt x="4182" y="131574"/>
                    <a:pt x="11909" y="131477"/>
                  </a:cubicBezTo>
                  <a:cubicBezTo>
                    <a:pt x="26086" y="131303"/>
                    <a:pt x="40272" y="131429"/>
                    <a:pt x="55019" y="131429"/>
                  </a:cubicBezTo>
                  <a:close/>
                  <a:moveTo>
                    <a:pt x="157176" y="108444"/>
                  </a:moveTo>
                  <a:lnTo>
                    <a:pt x="147283" y="119099"/>
                  </a:lnTo>
                  <a:cubicBezTo>
                    <a:pt x="142825" y="124041"/>
                    <a:pt x="143028" y="128209"/>
                    <a:pt x="147844" y="132928"/>
                  </a:cubicBezTo>
                  <a:cubicBezTo>
                    <a:pt x="152737" y="137724"/>
                    <a:pt x="156673" y="137821"/>
                    <a:pt x="161654" y="133276"/>
                  </a:cubicBezTo>
                  <a:cubicBezTo>
                    <a:pt x="165406" y="129843"/>
                    <a:pt x="169148" y="126410"/>
                    <a:pt x="173064" y="122813"/>
                  </a:cubicBezTo>
                  <a:cubicBezTo>
                    <a:pt x="176304" y="132792"/>
                    <a:pt x="172668" y="142550"/>
                    <a:pt x="164119" y="147878"/>
                  </a:cubicBezTo>
                  <a:cubicBezTo>
                    <a:pt x="155619" y="153178"/>
                    <a:pt x="144682" y="152046"/>
                    <a:pt x="137410" y="145122"/>
                  </a:cubicBezTo>
                  <a:cubicBezTo>
                    <a:pt x="130322" y="138372"/>
                    <a:pt x="128610" y="127493"/>
                    <a:pt x="133290" y="118964"/>
                  </a:cubicBezTo>
                  <a:cubicBezTo>
                    <a:pt x="135718" y="114544"/>
                    <a:pt x="139257" y="111271"/>
                    <a:pt x="143407" y="109424"/>
                  </a:cubicBezTo>
                  <a:close/>
                  <a:moveTo>
                    <a:pt x="157176" y="108443"/>
                  </a:moveTo>
                  <a:lnTo>
                    <a:pt x="157186" y="108443"/>
                  </a:lnTo>
                  <a:lnTo>
                    <a:pt x="157176" y="108444"/>
                  </a:lnTo>
                  <a:close/>
                  <a:moveTo>
                    <a:pt x="142235" y="70967"/>
                  </a:moveTo>
                  <a:cubicBezTo>
                    <a:pt x="156556" y="68402"/>
                    <a:pt x="171721" y="70975"/>
                    <a:pt x="184166" y="79403"/>
                  </a:cubicBezTo>
                  <a:cubicBezTo>
                    <a:pt x="181111" y="82700"/>
                    <a:pt x="178490" y="86007"/>
                    <a:pt x="175328" y="88657"/>
                  </a:cubicBezTo>
                  <a:cubicBezTo>
                    <a:pt x="174274" y="89547"/>
                    <a:pt x="171566" y="89305"/>
                    <a:pt x="170019" y="88638"/>
                  </a:cubicBezTo>
                  <a:cubicBezTo>
                    <a:pt x="140756" y="76144"/>
                    <a:pt x="107926" y="98086"/>
                    <a:pt x="108361" y="129930"/>
                  </a:cubicBezTo>
                  <a:cubicBezTo>
                    <a:pt x="108603" y="147578"/>
                    <a:pt x="120052" y="164076"/>
                    <a:pt x="136434" y="170391"/>
                  </a:cubicBezTo>
                  <a:cubicBezTo>
                    <a:pt x="153299" y="176899"/>
                    <a:pt x="172050" y="172731"/>
                    <a:pt x="184418" y="159734"/>
                  </a:cubicBezTo>
                  <a:cubicBezTo>
                    <a:pt x="196902" y="146611"/>
                    <a:pt x="200200" y="127725"/>
                    <a:pt x="192850" y="111334"/>
                  </a:cubicBezTo>
                  <a:cubicBezTo>
                    <a:pt x="192135" y="109729"/>
                    <a:pt x="191371" y="108152"/>
                    <a:pt x="190559" y="106421"/>
                  </a:cubicBezTo>
                  <a:cubicBezTo>
                    <a:pt x="194146" y="103085"/>
                    <a:pt x="197666" y="99807"/>
                    <a:pt x="201186" y="96529"/>
                  </a:cubicBezTo>
                  <a:cubicBezTo>
                    <a:pt x="214638" y="112098"/>
                    <a:pt x="217606" y="145896"/>
                    <a:pt x="196690" y="168911"/>
                  </a:cubicBezTo>
                  <a:cubicBezTo>
                    <a:pt x="175086" y="192681"/>
                    <a:pt x="139103" y="195282"/>
                    <a:pt x="114347" y="174694"/>
                  </a:cubicBezTo>
                  <a:cubicBezTo>
                    <a:pt x="90210" y="154628"/>
                    <a:pt x="86264" y="118896"/>
                    <a:pt x="105373" y="93357"/>
                  </a:cubicBezTo>
                  <a:cubicBezTo>
                    <a:pt x="114439" y="81235"/>
                    <a:pt x="127915" y="73532"/>
                    <a:pt x="142235" y="70967"/>
                  </a:cubicBezTo>
                  <a:close/>
                  <a:moveTo>
                    <a:pt x="141106" y="41061"/>
                  </a:moveTo>
                  <a:cubicBezTo>
                    <a:pt x="162987" y="38151"/>
                    <a:pt x="185825" y="43308"/>
                    <a:pt x="204532" y="57277"/>
                  </a:cubicBezTo>
                  <a:cubicBezTo>
                    <a:pt x="201254" y="60932"/>
                    <a:pt x="198005" y="64549"/>
                    <a:pt x="194543" y="68407"/>
                  </a:cubicBezTo>
                  <a:cubicBezTo>
                    <a:pt x="174583" y="55526"/>
                    <a:pt x="153318" y="51871"/>
                    <a:pt x="130728" y="58785"/>
                  </a:cubicBezTo>
                  <a:cubicBezTo>
                    <a:pt x="113457" y="64075"/>
                    <a:pt x="99957" y="74645"/>
                    <a:pt x="90171" y="89837"/>
                  </a:cubicBezTo>
                  <a:cubicBezTo>
                    <a:pt x="70666" y="120124"/>
                    <a:pt x="76507" y="160517"/>
                    <a:pt x="103797" y="184644"/>
                  </a:cubicBezTo>
                  <a:cubicBezTo>
                    <a:pt x="130970" y="208666"/>
                    <a:pt x="171789" y="209313"/>
                    <a:pt x="199562" y="186211"/>
                  </a:cubicBezTo>
                  <a:cubicBezTo>
                    <a:pt x="227780" y="162732"/>
                    <a:pt x="236280" y="120782"/>
                    <a:pt x="212539" y="86046"/>
                  </a:cubicBezTo>
                  <a:lnTo>
                    <a:pt x="212549" y="86036"/>
                  </a:lnTo>
                  <a:cubicBezTo>
                    <a:pt x="216185" y="82603"/>
                    <a:pt x="219676" y="79306"/>
                    <a:pt x="223177" y="75998"/>
                  </a:cubicBezTo>
                  <a:cubicBezTo>
                    <a:pt x="246231" y="103143"/>
                    <a:pt x="251162" y="154521"/>
                    <a:pt x="216881" y="190901"/>
                  </a:cubicBezTo>
                  <a:cubicBezTo>
                    <a:pt x="185085" y="224641"/>
                    <a:pt x="130255" y="227523"/>
                    <a:pt x="94793" y="197022"/>
                  </a:cubicBezTo>
                  <a:cubicBezTo>
                    <a:pt x="58056" y="165420"/>
                    <a:pt x="53027" y="110647"/>
                    <a:pt x="83431" y="73242"/>
                  </a:cubicBezTo>
                  <a:cubicBezTo>
                    <a:pt x="98304" y="54946"/>
                    <a:pt x="119226" y="43970"/>
                    <a:pt x="141106" y="41061"/>
                  </a:cubicBezTo>
                  <a:close/>
                  <a:moveTo>
                    <a:pt x="251569" y="0"/>
                  </a:moveTo>
                  <a:cubicBezTo>
                    <a:pt x="252110" y="1557"/>
                    <a:pt x="253058" y="3095"/>
                    <a:pt x="253126" y="4671"/>
                  </a:cubicBezTo>
                  <a:cubicBezTo>
                    <a:pt x="253377" y="10463"/>
                    <a:pt x="253542" y="16265"/>
                    <a:pt x="253339" y="22058"/>
                  </a:cubicBezTo>
                  <a:cubicBezTo>
                    <a:pt x="253193" y="26168"/>
                    <a:pt x="254953" y="27444"/>
                    <a:pt x="258773" y="27377"/>
                  </a:cubicBezTo>
                  <a:cubicBezTo>
                    <a:pt x="264885" y="27270"/>
                    <a:pt x="271016" y="27377"/>
                    <a:pt x="277127" y="27589"/>
                  </a:cubicBezTo>
                  <a:cubicBezTo>
                    <a:pt x="278433" y="27638"/>
                    <a:pt x="279709" y="28566"/>
                    <a:pt x="281537" y="29301"/>
                  </a:cubicBezTo>
                  <a:lnTo>
                    <a:pt x="281537" y="29311"/>
                  </a:lnTo>
                  <a:cubicBezTo>
                    <a:pt x="280174" y="31032"/>
                    <a:pt x="279487" y="32086"/>
                    <a:pt x="278617" y="32966"/>
                  </a:cubicBezTo>
                  <a:cubicBezTo>
                    <a:pt x="271586" y="40054"/>
                    <a:pt x="264624" y="47210"/>
                    <a:pt x="257390" y="54086"/>
                  </a:cubicBezTo>
                  <a:cubicBezTo>
                    <a:pt x="255969" y="55440"/>
                    <a:pt x="253387" y="56562"/>
                    <a:pt x="251530" y="56320"/>
                  </a:cubicBezTo>
                  <a:cubicBezTo>
                    <a:pt x="239510" y="54811"/>
                    <a:pt x="230923" y="59608"/>
                    <a:pt x="222374" y="68079"/>
                  </a:cubicBezTo>
                  <a:cubicBezTo>
                    <a:pt x="201689" y="88570"/>
                    <a:pt x="179873" y="107930"/>
                    <a:pt x="158540" y="127784"/>
                  </a:cubicBezTo>
                  <a:cubicBezTo>
                    <a:pt x="156510" y="129669"/>
                    <a:pt x="154837" y="131294"/>
                    <a:pt x="152090" y="128635"/>
                  </a:cubicBezTo>
                  <a:cubicBezTo>
                    <a:pt x="149373" y="126004"/>
                    <a:pt x="150794" y="124302"/>
                    <a:pt x="152729" y="122233"/>
                  </a:cubicBezTo>
                  <a:cubicBezTo>
                    <a:pt x="175231" y="98096"/>
                    <a:pt x="197667" y="73891"/>
                    <a:pt x="220237" y="49812"/>
                  </a:cubicBezTo>
                  <a:cubicBezTo>
                    <a:pt x="222722" y="47162"/>
                    <a:pt x="224270" y="44522"/>
                    <a:pt x="223805" y="40876"/>
                  </a:cubicBezTo>
                  <a:cubicBezTo>
                    <a:pt x="222394" y="29775"/>
                    <a:pt x="226126" y="21062"/>
                    <a:pt x="235197" y="14244"/>
                  </a:cubicBezTo>
                  <a:cubicBezTo>
                    <a:pt x="239655" y="10889"/>
                    <a:pt x="243165" y="6295"/>
                    <a:pt x="247256" y="2418"/>
                  </a:cubicBezTo>
                  <a:cubicBezTo>
                    <a:pt x="248416" y="1315"/>
                    <a:pt x="250118" y="793"/>
                    <a:pt x="251569"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84"/>
            <p:cNvSpPr/>
            <p:nvPr/>
          </p:nvSpPr>
          <p:spPr>
            <a:xfrm>
              <a:off x="7251018" y="3228832"/>
              <a:ext cx="705300" cy="705300"/>
            </a:xfrm>
            <a:prstGeom prst="ellipse">
              <a:avLst/>
            </a:prstGeom>
            <a:solidFill>
              <a:srgbClr val="04B5A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84"/>
            <p:cNvSpPr/>
            <p:nvPr/>
          </p:nvSpPr>
          <p:spPr>
            <a:xfrm>
              <a:off x="7423629" y="3380929"/>
              <a:ext cx="359841" cy="400854"/>
            </a:xfrm>
            <a:custGeom>
              <a:rect b="b" l="l" r="r" t="t"/>
              <a:pathLst>
                <a:path extrusionOk="0" h="357108" w="320571">
                  <a:moveTo>
                    <a:pt x="24858" y="248119"/>
                  </a:moveTo>
                  <a:cubicBezTo>
                    <a:pt x="29756" y="252839"/>
                    <a:pt x="35041" y="257083"/>
                    <a:pt x="40636" y="260944"/>
                  </a:cubicBezTo>
                  <a:cubicBezTo>
                    <a:pt x="41783" y="261739"/>
                    <a:pt x="41830" y="261777"/>
                    <a:pt x="41371" y="263166"/>
                  </a:cubicBezTo>
                  <a:cubicBezTo>
                    <a:pt x="40262" y="266531"/>
                    <a:pt x="39604" y="270002"/>
                    <a:pt x="39323" y="273507"/>
                  </a:cubicBezTo>
                  <a:cubicBezTo>
                    <a:pt x="39136" y="275806"/>
                    <a:pt x="39447" y="278151"/>
                    <a:pt x="39583" y="280475"/>
                  </a:cubicBezTo>
                  <a:cubicBezTo>
                    <a:pt x="39829" y="284676"/>
                    <a:pt x="40955" y="288670"/>
                    <a:pt x="42599" y="292523"/>
                  </a:cubicBezTo>
                  <a:cubicBezTo>
                    <a:pt x="45284" y="298815"/>
                    <a:pt x="49282" y="304092"/>
                    <a:pt x="54596" y="308433"/>
                  </a:cubicBezTo>
                  <a:cubicBezTo>
                    <a:pt x="60260" y="313060"/>
                    <a:pt x="66705" y="315898"/>
                    <a:pt x="73833" y="317211"/>
                  </a:cubicBezTo>
                  <a:cubicBezTo>
                    <a:pt x="76043" y="317619"/>
                    <a:pt x="78320" y="317661"/>
                    <a:pt x="79658" y="317784"/>
                  </a:cubicBezTo>
                  <a:lnTo>
                    <a:pt x="79662" y="317780"/>
                  </a:lnTo>
                  <a:cubicBezTo>
                    <a:pt x="89451" y="317665"/>
                    <a:pt x="97582" y="315180"/>
                    <a:pt x="104779" y="309988"/>
                  </a:cubicBezTo>
                  <a:cubicBezTo>
                    <a:pt x="112222" y="304618"/>
                    <a:pt x="117358" y="297485"/>
                    <a:pt x="120201" y="288742"/>
                  </a:cubicBezTo>
                  <a:cubicBezTo>
                    <a:pt x="120655" y="287340"/>
                    <a:pt x="120953" y="285883"/>
                    <a:pt x="121254" y="284434"/>
                  </a:cubicBezTo>
                  <a:cubicBezTo>
                    <a:pt x="121454" y="283482"/>
                    <a:pt x="121845" y="283015"/>
                    <a:pt x="122924" y="282943"/>
                  </a:cubicBezTo>
                  <a:cubicBezTo>
                    <a:pt x="133460" y="282255"/>
                    <a:pt x="143707" y="280067"/>
                    <a:pt x="153733" y="276795"/>
                  </a:cubicBezTo>
                  <a:cubicBezTo>
                    <a:pt x="155947" y="276073"/>
                    <a:pt x="158105" y="275189"/>
                    <a:pt x="160297" y="274412"/>
                  </a:cubicBezTo>
                  <a:cubicBezTo>
                    <a:pt x="161338" y="274042"/>
                    <a:pt x="161453" y="274098"/>
                    <a:pt x="161457" y="275083"/>
                  </a:cubicBezTo>
                  <a:cubicBezTo>
                    <a:pt x="161487" y="279740"/>
                    <a:pt x="161457" y="284400"/>
                    <a:pt x="161500" y="289056"/>
                  </a:cubicBezTo>
                  <a:cubicBezTo>
                    <a:pt x="161508" y="290191"/>
                    <a:pt x="160803" y="290458"/>
                    <a:pt x="159949" y="290722"/>
                  </a:cubicBezTo>
                  <a:cubicBezTo>
                    <a:pt x="156240" y="291852"/>
                    <a:pt x="152531" y="292995"/>
                    <a:pt x="148827" y="294142"/>
                  </a:cubicBezTo>
                  <a:cubicBezTo>
                    <a:pt x="146741" y="294788"/>
                    <a:pt x="144680" y="295531"/>
                    <a:pt x="142573" y="296075"/>
                  </a:cubicBezTo>
                  <a:cubicBezTo>
                    <a:pt x="141617" y="296321"/>
                    <a:pt x="141141" y="296827"/>
                    <a:pt x="140818" y="297668"/>
                  </a:cubicBezTo>
                  <a:cubicBezTo>
                    <a:pt x="140240" y="299185"/>
                    <a:pt x="139663" y="300701"/>
                    <a:pt x="139017" y="302188"/>
                  </a:cubicBezTo>
                  <a:cubicBezTo>
                    <a:pt x="138486" y="303416"/>
                    <a:pt x="137938" y="304652"/>
                    <a:pt x="137241" y="305791"/>
                  </a:cubicBezTo>
                  <a:cubicBezTo>
                    <a:pt x="136536" y="306942"/>
                    <a:pt x="136527" y="307868"/>
                    <a:pt x="137207" y="309100"/>
                  </a:cubicBezTo>
                  <a:cubicBezTo>
                    <a:pt x="139837" y="313863"/>
                    <a:pt x="142322" y="318706"/>
                    <a:pt x="144863" y="323520"/>
                  </a:cubicBezTo>
                  <a:cubicBezTo>
                    <a:pt x="145028" y="323834"/>
                    <a:pt x="145186" y="324153"/>
                    <a:pt x="145377" y="324446"/>
                  </a:cubicBezTo>
                  <a:cubicBezTo>
                    <a:pt x="145802" y="325100"/>
                    <a:pt x="145598" y="325567"/>
                    <a:pt x="145071" y="326081"/>
                  </a:cubicBezTo>
                  <a:cubicBezTo>
                    <a:pt x="142547" y="328563"/>
                    <a:pt x="140054" y="331073"/>
                    <a:pt x="137551" y="333580"/>
                  </a:cubicBezTo>
                  <a:cubicBezTo>
                    <a:pt x="134798" y="336333"/>
                    <a:pt x="132058" y="339099"/>
                    <a:pt x="129297" y="341843"/>
                  </a:cubicBezTo>
                  <a:cubicBezTo>
                    <a:pt x="127929" y="343207"/>
                    <a:pt x="127903" y="343215"/>
                    <a:pt x="126242" y="342344"/>
                  </a:cubicBezTo>
                  <a:cubicBezTo>
                    <a:pt x="121110" y="339651"/>
                    <a:pt x="115973" y="336966"/>
                    <a:pt x="110875" y="334209"/>
                  </a:cubicBezTo>
                  <a:cubicBezTo>
                    <a:pt x="109771" y="333610"/>
                    <a:pt x="108870" y="333597"/>
                    <a:pt x="107706" y="334102"/>
                  </a:cubicBezTo>
                  <a:cubicBezTo>
                    <a:pt x="104928" y="335309"/>
                    <a:pt x="102090" y="336405"/>
                    <a:pt x="99222" y="337378"/>
                  </a:cubicBezTo>
                  <a:cubicBezTo>
                    <a:pt x="98368" y="337667"/>
                    <a:pt x="97943" y="337998"/>
                    <a:pt x="97693" y="338839"/>
                  </a:cubicBezTo>
                  <a:cubicBezTo>
                    <a:pt x="96354" y="343292"/>
                    <a:pt x="94969" y="347731"/>
                    <a:pt x="93584" y="352171"/>
                  </a:cubicBezTo>
                  <a:cubicBezTo>
                    <a:pt x="93104" y="353713"/>
                    <a:pt x="92577" y="355238"/>
                    <a:pt x="92068" y="356772"/>
                  </a:cubicBezTo>
                  <a:cubicBezTo>
                    <a:pt x="90530" y="356849"/>
                    <a:pt x="88987" y="356985"/>
                    <a:pt x="87450" y="356989"/>
                  </a:cubicBezTo>
                  <a:cubicBezTo>
                    <a:pt x="81149" y="357014"/>
                    <a:pt x="74849" y="357002"/>
                    <a:pt x="68544" y="356997"/>
                  </a:cubicBezTo>
                  <a:cubicBezTo>
                    <a:pt x="66777" y="356997"/>
                    <a:pt x="66764" y="356985"/>
                    <a:pt x="66229" y="355268"/>
                  </a:cubicBezTo>
                  <a:cubicBezTo>
                    <a:pt x="64495" y="349677"/>
                    <a:pt x="62766" y="344091"/>
                    <a:pt x="61063" y="338491"/>
                  </a:cubicBezTo>
                  <a:cubicBezTo>
                    <a:pt x="60757" y="337484"/>
                    <a:pt x="60285" y="336868"/>
                    <a:pt x="59223" y="336439"/>
                  </a:cubicBezTo>
                  <a:cubicBezTo>
                    <a:pt x="56283" y="335258"/>
                    <a:pt x="53398" y="333916"/>
                    <a:pt x="50548" y="332531"/>
                  </a:cubicBezTo>
                  <a:cubicBezTo>
                    <a:pt x="49728" y="332131"/>
                    <a:pt x="49150" y="332199"/>
                    <a:pt x="48407" y="332603"/>
                  </a:cubicBezTo>
                  <a:cubicBezTo>
                    <a:pt x="45309" y="334298"/>
                    <a:pt x="42191" y="335959"/>
                    <a:pt x="39064" y="337603"/>
                  </a:cubicBezTo>
                  <a:cubicBezTo>
                    <a:pt x="36936" y="338721"/>
                    <a:pt x="34769" y="339757"/>
                    <a:pt x="32649" y="340891"/>
                  </a:cubicBezTo>
                  <a:cubicBezTo>
                    <a:pt x="31897" y="341295"/>
                    <a:pt x="31370" y="341227"/>
                    <a:pt x="30780" y="340624"/>
                  </a:cubicBezTo>
                  <a:cubicBezTo>
                    <a:pt x="25491" y="335254"/>
                    <a:pt x="20180" y="329905"/>
                    <a:pt x="14891" y="324535"/>
                  </a:cubicBezTo>
                  <a:cubicBezTo>
                    <a:pt x="13816" y="323443"/>
                    <a:pt x="13812" y="323392"/>
                    <a:pt x="14542" y="321999"/>
                  </a:cubicBezTo>
                  <a:cubicBezTo>
                    <a:pt x="17198" y="316930"/>
                    <a:pt x="19836" y="311849"/>
                    <a:pt x="22585" y="306828"/>
                  </a:cubicBezTo>
                  <a:cubicBezTo>
                    <a:pt x="23345" y="305443"/>
                    <a:pt x="23379" y="304346"/>
                    <a:pt x="22699" y="302894"/>
                  </a:cubicBezTo>
                  <a:cubicBezTo>
                    <a:pt x="21506" y="300344"/>
                    <a:pt x="20545" y="297676"/>
                    <a:pt x="19649" y="295008"/>
                  </a:cubicBezTo>
                  <a:cubicBezTo>
                    <a:pt x="19313" y="294010"/>
                    <a:pt x="18855" y="293534"/>
                    <a:pt x="17852" y="293237"/>
                  </a:cubicBezTo>
                  <a:cubicBezTo>
                    <a:pt x="12512" y="291652"/>
                    <a:pt x="7197" y="289991"/>
                    <a:pt x="1874" y="288351"/>
                  </a:cubicBezTo>
                  <a:cubicBezTo>
                    <a:pt x="8" y="287778"/>
                    <a:pt x="0" y="287765"/>
                    <a:pt x="0" y="285696"/>
                  </a:cubicBezTo>
                  <a:cubicBezTo>
                    <a:pt x="0" y="278546"/>
                    <a:pt x="0" y="271396"/>
                    <a:pt x="0" y="264241"/>
                  </a:cubicBezTo>
                  <a:cubicBezTo>
                    <a:pt x="0" y="262329"/>
                    <a:pt x="13" y="262342"/>
                    <a:pt x="1831" y="261786"/>
                  </a:cubicBezTo>
                  <a:cubicBezTo>
                    <a:pt x="7354" y="260086"/>
                    <a:pt x="12864" y="258340"/>
                    <a:pt x="18400" y="256683"/>
                  </a:cubicBezTo>
                  <a:cubicBezTo>
                    <a:pt x="19589" y="256326"/>
                    <a:pt x="20278" y="255770"/>
                    <a:pt x="20707" y="254546"/>
                  </a:cubicBezTo>
                  <a:cubicBezTo>
                    <a:pt x="21455" y="252422"/>
                    <a:pt x="22415" y="250366"/>
                    <a:pt x="23375" y="248322"/>
                  </a:cubicBezTo>
                  <a:cubicBezTo>
                    <a:pt x="23876" y="247260"/>
                    <a:pt x="23987" y="247277"/>
                    <a:pt x="24858" y="248119"/>
                  </a:cubicBezTo>
                  <a:close/>
                  <a:moveTo>
                    <a:pt x="118437" y="42121"/>
                  </a:moveTo>
                  <a:cubicBezTo>
                    <a:pt x="123080" y="42274"/>
                    <a:pt x="127698" y="42864"/>
                    <a:pt x="132300" y="43655"/>
                  </a:cubicBezTo>
                  <a:cubicBezTo>
                    <a:pt x="137105" y="44483"/>
                    <a:pt x="141799" y="45664"/>
                    <a:pt x="146464" y="47036"/>
                  </a:cubicBezTo>
                  <a:cubicBezTo>
                    <a:pt x="153814" y="49195"/>
                    <a:pt x="160832" y="52164"/>
                    <a:pt x="167476" y="55933"/>
                  </a:cubicBezTo>
                  <a:cubicBezTo>
                    <a:pt x="171712" y="58333"/>
                    <a:pt x="175748" y="61090"/>
                    <a:pt x="179861" y="63711"/>
                  </a:cubicBezTo>
                  <a:cubicBezTo>
                    <a:pt x="180332" y="64013"/>
                    <a:pt x="180698" y="64485"/>
                    <a:pt x="181165" y="64795"/>
                  </a:cubicBezTo>
                  <a:cubicBezTo>
                    <a:pt x="181730" y="65169"/>
                    <a:pt x="181704" y="65470"/>
                    <a:pt x="181267" y="65942"/>
                  </a:cubicBezTo>
                  <a:cubicBezTo>
                    <a:pt x="179967" y="67340"/>
                    <a:pt x="178705" y="68776"/>
                    <a:pt x="177426" y="70190"/>
                  </a:cubicBezTo>
                  <a:cubicBezTo>
                    <a:pt x="174537" y="73389"/>
                    <a:pt x="171640" y="76588"/>
                    <a:pt x="168751" y="79792"/>
                  </a:cubicBezTo>
                  <a:cubicBezTo>
                    <a:pt x="167519" y="81156"/>
                    <a:pt x="166266" y="82502"/>
                    <a:pt x="165080" y="83909"/>
                  </a:cubicBezTo>
                  <a:cubicBezTo>
                    <a:pt x="164435" y="84677"/>
                    <a:pt x="163950" y="84648"/>
                    <a:pt x="163152" y="84066"/>
                  </a:cubicBezTo>
                  <a:cubicBezTo>
                    <a:pt x="159031" y="81058"/>
                    <a:pt x="154621" y="78513"/>
                    <a:pt x="149998" y="76363"/>
                  </a:cubicBezTo>
                  <a:cubicBezTo>
                    <a:pt x="143515" y="73351"/>
                    <a:pt x="136777" y="71095"/>
                    <a:pt x="129729" y="69795"/>
                  </a:cubicBezTo>
                  <a:cubicBezTo>
                    <a:pt x="126190" y="69141"/>
                    <a:pt x="122647" y="68563"/>
                    <a:pt x="119036" y="68474"/>
                  </a:cubicBezTo>
                  <a:cubicBezTo>
                    <a:pt x="116071" y="68402"/>
                    <a:pt x="113101" y="68028"/>
                    <a:pt x="110153" y="68181"/>
                  </a:cubicBezTo>
                  <a:cubicBezTo>
                    <a:pt x="99587" y="68733"/>
                    <a:pt x="89318" y="70751"/>
                    <a:pt x="79530" y="74915"/>
                  </a:cubicBezTo>
                  <a:cubicBezTo>
                    <a:pt x="73455" y="77498"/>
                    <a:pt x="67698" y="80650"/>
                    <a:pt x="62370" y="84546"/>
                  </a:cubicBezTo>
                  <a:cubicBezTo>
                    <a:pt x="57107" y="88395"/>
                    <a:pt x="52272" y="92707"/>
                    <a:pt x="47951" y="97631"/>
                  </a:cubicBezTo>
                  <a:cubicBezTo>
                    <a:pt x="43261" y="102980"/>
                    <a:pt x="39238" y="108762"/>
                    <a:pt x="35950" y="115045"/>
                  </a:cubicBezTo>
                  <a:cubicBezTo>
                    <a:pt x="33231" y="120241"/>
                    <a:pt x="31098" y="125696"/>
                    <a:pt x="29488" y="131346"/>
                  </a:cubicBezTo>
                  <a:cubicBezTo>
                    <a:pt x="28035" y="136445"/>
                    <a:pt x="26973" y="141640"/>
                    <a:pt x="26578" y="146904"/>
                  </a:cubicBezTo>
                  <a:cubicBezTo>
                    <a:pt x="26246" y="151323"/>
                    <a:pt x="25936" y="155749"/>
                    <a:pt x="26344" y="160236"/>
                  </a:cubicBezTo>
                  <a:cubicBezTo>
                    <a:pt x="26871" y="166009"/>
                    <a:pt x="27550" y="171732"/>
                    <a:pt x="29063" y="177319"/>
                  </a:cubicBezTo>
                  <a:cubicBezTo>
                    <a:pt x="31727" y="187141"/>
                    <a:pt x="35792" y="196318"/>
                    <a:pt x="41715" y="204662"/>
                  </a:cubicBezTo>
                  <a:cubicBezTo>
                    <a:pt x="45169" y="209526"/>
                    <a:pt x="48941" y="214089"/>
                    <a:pt x="53270" y="218184"/>
                  </a:cubicBezTo>
                  <a:cubicBezTo>
                    <a:pt x="58377" y="223015"/>
                    <a:pt x="64006" y="227153"/>
                    <a:pt x="70090" y="230675"/>
                  </a:cubicBezTo>
                  <a:cubicBezTo>
                    <a:pt x="77414" y="234919"/>
                    <a:pt x="85231" y="237918"/>
                    <a:pt x="93465" y="239809"/>
                  </a:cubicBezTo>
                  <a:cubicBezTo>
                    <a:pt x="97934" y="240833"/>
                    <a:pt x="102446" y="241619"/>
                    <a:pt x="107051" y="241784"/>
                  </a:cubicBezTo>
                  <a:cubicBezTo>
                    <a:pt x="108457" y="241835"/>
                    <a:pt x="109864" y="242103"/>
                    <a:pt x="111270" y="242116"/>
                  </a:cubicBezTo>
                  <a:cubicBezTo>
                    <a:pt x="118424" y="242188"/>
                    <a:pt x="125498" y="241466"/>
                    <a:pt x="132482" y="239915"/>
                  </a:cubicBezTo>
                  <a:cubicBezTo>
                    <a:pt x="142152" y="237770"/>
                    <a:pt x="151112" y="233938"/>
                    <a:pt x="159498" y="228682"/>
                  </a:cubicBezTo>
                  <a:cubicBezTo>
                    <a:pt x="166444" y="224332"/>
                    <a:pt x="172634" y="219068"/>
                    <a:pt x="178059" y="212963"/>
                  </a:cubicBezTo>
                  <a:cubicBezTo>
                    <a:pt x="184292" y="205949"/>
                    <a:pt x="189284" y="198115"/>
                    <a:pt x="193031" y="189465"/>
                  </a:cubicBezTo>
                  <a:cubicBezTo>
                    <a:pt x="195627" y="183470"/>
                    <a:pt x="197402" y="177259"/>
                    <a:pt x="198694" y="170895"/>
                  </a:cubicBezTo>
                  <a:cubicBezTo>
                    <a:pt x="199250" y="168142"/>
                    <a:pt x="199476" y="165308"/>
                    <a:pt x="199684" y="162500"/>
                  </a:cubicBezTo>
                  <a:cubicBezTo>
                    <a:pt x="199917" y="159403"/>
                    <a:pt x="200117" y="156289"/>
                    <a:pt x="200058" y="153188"/>
                  </a:cubicBezTo>
                  <a:cubicBezTo>
                    <a:pt x="199909" y="145396"/>
                    <a:pt x="198753" y="137740"/>
                    <a:pt x="196434" y="130293"/>
                  </a:cubicBezTo>
                  <a:cubicBezTo>
                    <a:pt x="195661" y="127808"/>
                    <a:pt x="194743" y="125365"/>
                    <a:pt x="193846" y="122918"/>
                  </a:cubicBezTo>
                  <a:cubicBezTo>
                    <a:pt x="193524" y="122038"/>
                    <a:pt x="193596" y="121418"/>
                    <a:pt x="194288" y="120666"/>
                  </a:cubicBezTo>
                  <a:cubicBezTo>
                    <a:pt x="197874" y="116762"/>
                    <a:pt x="201387" y="112789"/>
                    <a:pt x="204918" y="108830"/>
                  </a:cubicBezTo>
                  <a:cubicBezTo>
                    <a:pt x="207034" y="106455"/>
                    <a:pt x="209124" y="104055"/>
                    <a:pt x="211257" y="101697"/>
                  </a:cubicBezTo>
                  <a:cubicBezTo>
                    <a:pt x="212217" y="100635"/>
                    <a:pt x="212276" y="100652"/>
                    <a:pt x="212943" y="101858"/>
                  </a:cubicBezTo>
                  <a:cubicBezTo>
                    <a:pt x="216550" y="108375"/>
                    <a:pt x="219273" y="115258"/>
                    <a:pt x="221457" y="122365"/>
                  </a:cubicBezTo>
                  <a:cubicBezTo>
                    <a:pt x="223156" y="127897"/>
                    <a:pt x="224380" y="133547"/>
                    <a:pt x="225183" y="139270"/>
                  </a:cubicBezTo>
                  <a:cubicBezTo>
                    <a:pt x="225922" y="144512"/>
                    <a:pt x="226440" y="149797"/>
                    <a:pt x="226334" y="155125"/>
                  </a:cubicBezTo>
                  <a:lnTo>
                    <a:pt x="226330" y="155129"/>
                  </a:lnTo>
                  <a:cubicBezTo>
                    <a:pt x="226122" y="159080"/>
                    <a:pt x="226088" y="163048"/>
                    <a:pt x="225671" y="166978"/>
                  </a:cubicBezTo>
                  <a:cubicBezTo>
                    <a:pt x="224673" y="176337"/>
                    <a:pt x="222579" y="185459"/>
                    <a:pt x="219320" y="194304"/>
                  </a:cubicBezTo>
                  <a:cubicBezTo>
                    <a:pt x="216380" y="202295"/>
                    <a:pt x="212548" y="209836"/>
                    <a:pt x="207921" y="216982"/>
                  </a:cubicBezTo>
                  <a:cubicBezTo>
                    <a:pt x="207382" y="217811"/>
                    <a:pt x="206791" y="218609"/>
                    <a:pt x="206252" y="219438"/>
                  </a:cubicBezTo>
                  <a:cubicBezTo>
                    <a:pt x="205525" y="220551"/>
                    <a:pt x="205513" y="220581"/>
                    <a:pt x="206503" y="221541"/>
                  </a:cubicBezTo>
                  <a:cubicBezTo>
                    <a:pt x="210301" y="225245"/>
                    <a:pt x="214128" y="228924"/>
                    <a:pt x="217922" y="232633"/>
                  </a:cubicBezTo>
                  <a:cubicBezTo>
                    <a:pt x="221971" y="236593"/>
                    <a:pt x="225973" y="240599"/>
                    <a:pt x="230039" y="244542"/>
                  </a:cubicBezTo>
                  <a:cubicBezTo>
                    <a:pt x="235625" y="249958"/>
                    <a:pt x="241250" y="255333"/>
                    <a:pt x="246850" y="260732"/>
                  </a:cubicBezTo>
                  <a:cubicBezTo>
                    <a:pt x="248783" y="262597"/>
                    <a:pt x="250686" y="264488"/>
                    <a:pt x="252611" y="266362"/>
                  </a:cubicBezTo>
                  <a:cubicBezTo>
                    <a:pt x="259650" y="273236"/>
                    <a:pt x="266673" y="280118"/>
                    <a:pt x="273730" y="286975"/>
                  </a:cubicBezTo>
                  <a:cubicBezTo>
                    <a:pt x="278955" y="292056"/>
                    <a:pt x="284232" y="297086"/>
                    <a:pt x="289462" y="302163"/>
                  </a:cubicBezTo>
                  <a:cubicBezTo>
                    <a:pt x="294487" y="307040"/>
                    <a:pt x="299471" y="311960"/>
                    <a:pt x="304492" y="316846"/>
                  </a:cubicBezTo>
                  <a:cubicBezTo>
                    <a:pt x="308193" y="320448"/>
                    <a:pt x="311944" y="324000"/>
                    <a:pt x="315619" y="327628"/>
                  </a:cubicBezTo>
                  <a:cubicBezTo>
                    <a:pt x="318895" y="330857"/>
                    <a:pt x="320309" y="334808"/>
                    <a:pt x="320551" y="339418"/>
                  </a:cubicBezTo>
                  <a:cubicBezTo>
                    <a:pt x="320968" y="347405"/>
                    <a:pt x="314897" y="355366"/>
                    <a:pt x="306476" y="356815"/>
                  </a:cubicBezTo>
                  <a:cubicBezTo>
                    <a:pt x="300983" y="357758"/>
                    <a:pt x="295949" y="356437"/>
                    <a:pt x="291688" y="352677"/>
                  </a:cubicBezTo>
                  <a:cubicBezTo>
                    <a:pt x="290838" y="351929"/>
                    <a:pt x="290061" y="351101"/>
                    <a:pt x="289253" y="350306"/>
                  </a:cubicBezTo>
                  <a:cubicBezTo>
                    <a:pt x="282367" y="343585"/>
                    <a:pt x="275484" y="336860"/>
                    <a:pt x="268589" y="330152"/>
                  </a:cubicBezTo>
                  <a:cubicBezTo>
                    <a:pt x="263516" y="325219"/>
                    <a:pt x="258410" y="320325"/>
                    <a:pt x="253337" y="315393"/>
                  </a:cubicBezTo>
                  <a:cubicBezTo>
                    <a:pt x="249025" y="311204"/>
                    <a:pt x="244751" y="306968"/>
                    <a:pt x="240426" y="302792"/>
                  </a:cubicBezTo>
                  <a:cubicBezTo>
                    <a:pt x="235239" y="297774"/>
                    <a:pt x="229996" y="292817"/>
                    <a:pt x="224813" y="287791"/>
                  </a:cubicBezTo>
                  <a:cubicBezTo>
                    <a:pt x="220195" y="283309"/>
                    <a:pt x="215641" y="278759"/>
                    <a:pt x="211036" y="274259"/>
                  </a:cubicBezTo>
                  <a:cubicBezTo>
                    <a:pt x="205568" y="268919"/>
                    <a:pt x="200083" y="263596"/>
                    <a:pt x="194594" y="258273"/>
                  </a:cubicBezTo>
                  <a:cubicBezTo>
                    <a:pt x="190584" y="254381"/>
                    <a:pt x="186556" y="250502"/>
                    <a:pt x="182537" y="246615"/>
                  </a:cubicBezTo>
                  <a:cubicBezTo>
                    <a:pt x="181365" y="245481"/>
                    <a:pt x="181373" y="245489"/>
                    <a:pt x="179984" y="246492"/>
                  </a:cubicBezTo>
                  <a:cubicBezTo>
                    <a:pt x="171224" y="252818"/>
                    <a:pt x="161788" y="257903"/>
                    <a:pt x="151617" y="261552"/>
                  </a:cubicBezTo>
                  <a:cubicBezTo>
                    <a:pt x="144582" y="264076"/>
                    <a:pt x="137351" y="265860"/>
                    <a:pt x="129937" y="266995"/>
                  </a:cubicBezTo>
                  <a:cubicBezTo>
                    <a:pt x="122142" y="268188"/>
                    <a:pt x="114316" y="268503"/>
                    <a:pt x="106478" y="268074"/>
                  </a:cubicBezTo>
                  <a:cubicBezTo>
                    <a:pt x="101915" y="267823"/>
                    <a:pt x="97356" y="267182"/>
                    <a:pt x="92849" y="266408"/>
                  </a:cubicBezTo>
                  <a:cubicBezTo>
                    <a:pt x="85822" y="265198"/>
                    <a:pt x="78990" y="263226"/>
                    <a:pt x="72325" y="260652"/>
                  </a:cubicBezTo>
                  <a:cubicBezTo>
                    <a:pt x="65773" y="258120"/>
                    <a:pt x="59537" y="254993"/>
                    <a:pt x="53568" y="251318"/>
                  </a:cubicBezTo>
                  <a:cubicBezTo>
                    <a:pt x="47650" y="247677"/>
                    <a:pt x="42195" y="243441"/>
                    <a:pt x="37029" y="238785"/>
                  </a:cubicBezTo>
                  <a:cubicBezTo>
                    <a:pt x="25566" y="228457"/>
                    <a:pt x="16730" y="216213"/>
                    <a:pt x="10264" y="202261"/>
                  </a:cubicBezTo>
                  <a:cubicBezTo>
                    <a:pt x="6453" y="194045"/>
                    <a:pt x="3691" y="185459"/>
                    <a:pt x="2081" y="176524"/>
                  </a:cubicBezTo>
                  <a:cubicBezTo>
                    <a:pt x="1278" y="172085"/>
                    <a:pt x="475" y="167645"/>
                    <a:pt x="382" y="163116"/>
                  </a:cubicBezTo>
                  <a:cubicBezTo>
                    <a:pt x="293" y="158808"/>
                    <a:pt x="-111" y="154483"/>
                    <a:pt x="93" y="150193"/>
                  </a:cubicBezTo>
                  <a:cubicBezTo>
                    <a:pt x="620" y="139087"/>
                    <a:pt x="2629" y="128228"/>
                    <a:pt x="6338" y="117718"/>
                  </a:cubicBezTo>
                  <a:cubicBezTo>
                    <a:pt x="10680" y="105414"/>
                    <a:pt x="16912" y="94151"/>
                    <a:pt x="25108" y="84015"/>
                  </a:cubicBezTo>
                  <a:cubicBezTo>
                    <a:pt x="33541" y="73581"/>
                    <a:pt x="43529" y="64867"/>
                    <a:pt x="55059" y="57993"/>
                  </a:cubicBezTo>
                  <a:cubicBezTo>
                    <a:pt x="65565" y="51727"/>
                    <a:pt x="76807" y="47245"/>
                    <a:pt x="88770" y="44640"/>
                  </a:cubicBezTo>
                  <a:cubicBezTo>
                    <a:pt x="93796" y="43544"/>
                    <a:pt x="98881" y="42843"/>
                    <a:pt x="104022" y="42384"/>
                  </a:cubicBezTo>
                  <a:cubicBezTo>
                    <a:pt x="108835" y="41955"/>
                    <a:pt x="113640" y="41964"/>
                    <a:pt x="118437" y="42121"/>
                  </a:cubicBezTo>
                  <a:close/>
                  <a:moveTo>
                    <a:pt x="262930" y="520"/>
                  </a:moveTo>
                  <a:cubicBezTo>
                    <a:pt x="265666" y="-669"/>
                    <a:pt x="266987" y="172"/>
                    <a:pt x="266953" y="3103"/>
                  </a:cubicBezTo>
                  <a:cubicBezTo>
                    <a:pt x="266953" y="3243"/>
                    <a:pt x="266953" y="3388"/>
                    <a:pt x="266953" y="3830"/>
                  </a:cubicBezTo>
                  <a:lnTo>
                    <a:pt x="266949" y="3825"/>
                  </a:lnTo>
                  <a:cubicBezTo>
                    <a:pt x="266622" y="6540"/>
                    <a:pt x="266269" y="9548"/>
                    <a:pt x="265900" y="12556"/>
                  </a:cubicBezTo>
                  <a:cubicBezTo>
                    <a:pt x="265551" y="15351"/>
                    <a:pt x="265178" y="18143"/>
                    <a:pt x="264829" y="20938"/>
                  </a:cubicBezTo>
                  <a:cubicBezTo>
                    <a:pt x="264421" y="24222"/>
                    <a:pt x="264026" y="27510"/>
                    <a:pt x="263640" y="30799"/>
                  </a:cubicBezTo>
                  <a:cubicBezTo>
                    <a:pt x="263312" y="33598"/>
                    <a:pt x="263002" y="36398"/>
                    <a:pt x="262688" y="39198"/>
                  </a:cubicBezTo>
                  <a:cubicBezTo>
                    <a:pt x="262679" y="39270"/>
                    <a:pt x="262688" y="39338"/>
                    <a:pt x="262679" y="39410"/>
                  </a:cubicBezTo>
                  <a:cubicBezTo>
                    <a:pt x="262471" y="42032"/>
                    <a:pt x="260530" y="43009"/>
                    <a:pt x="258406" y="41496"/>
                  </a:cubicBezTo>
                  <a:cubicBezTo>
                    <a:pt x="256507" y="40145"/>
                    <a:pt x="254675" y="38697"/>
                    <a:pt x="252810" y="37299"/>
                  </a:cubicBezTo>
                  <a:cubicBezTo>
                    <a:pt x="252029" y="36713"/>
                    <a:pt x="251230" y="36152"/>
                    <a:pt x="250440" y="35578"/>
                  </a:cubicBezTo>
                  <a:cubicBezTo>
                    <a:pt x="249705" y="36334"/>
                    <a:pt x="248944" y="37074"/>
                    <a:pt x="248235" y="37855"/>
                  </a:cubicBezTo>
                  <a:cubicBezTo>
                    <a:pt x="246289" y="40005"/>
                    <a:pt x="244365" y="42172"/>
                    <a:pt x="242432" y="44334"/>
                  </a:cubicBezTo>
                  <a:cubicBezTo>
                    <a:pt x="237954" y="49339"/>
                    <a:pt x="233484" y="54352"/>
                    <a:pt x="228998" y="59352"/>
                  </a:cubicBezTo>
                  <a:cubicBezTo>
                    <a:pt x="225931" y="62772"/>
                    <a:pt x="222829" y="66163"/>
                    <a:pt x="219762" y="69583"/>
                  </a:cubicBezTo>
                  <a:cubicBezTo>
                    <a:pt x="215513" y="74320"/>
                    <a:pt x="211291" y="79078"/>
                    <a:pt x="207046" y="83815"/>
                  </a:cubicBezTo>
                  <a:cubicBezTo>
                    <a:pt x="203932" y="87290"/>
                    <a:pt x="200788" y="90744"/>
                    <a:pt x="197674" y="94215"/>
                  </a:cubicBezTo>
                  <a:cubicBezTo>
                    <a:pt x="194560" y="97686"/>
                    <a:pt x="191459" y="101174"/>
                    <a:pt x="188353" y="104653"/>
                  </a:cubicBezTo>
                  <a:cubicBezTo>
                    <a:pt x="186939" y="106238"/>
                    <a:pt x="185537" y="107827"/>
                    <a:pt x="184113" y="109399"/>
                  </a:cubicBezTo>
                  <a:cubicBezTo>
                    <a:pt x="179754" y="114221"/>
                    <a:pt x="175383" y="119034"/>
                    <a:pt x="171024" y="123861"/>
                  </a:cubicBezTo>
                  <a:cubicBezTo>
                    <a:pt x="168466" y="126694"/>
                    <a:pt x="165905" y="129528"/>
                    <a:pt x="163377" y="132387"/>
                  </a:cubicBezTo>
                  <a:cubicBezTo>
                    <a:pt x="161142" y="134911"/>
                    <a:pt x="157306" y="136198"/>
                    <a:pt x="153359" y="134082"/>
                  </a:cubicBezTo>
                  <a:cubicBezTo>
                    <a:pt x="146761" y="130543"/>
                    <a:pt x="140146" y="127034"/>
                    <a:pt x="133540" y="123508"/>
                  </a:cubicBezTo>
                  <a:cubicBezTo>
                    <a:pt x="132045" y="122709"/>
                    <a:pt x="130562" y="121898"/>
                    <a:pt x="129062" y="121108"/>
                  </a:cubicBezTo>
                  <a:cubicBezTo>
                    <a:pt x="123866" y="118380"/>
                    <a:pt x="118671" y="115661"/>
                    <a:pt x="113475" y="112938"/>
                  </a:cubicBezTo>
                  <a:cubicBezTo>
                    <a:pt x="111784" y="112050"/>
                    <a:pt x="111767" y="112029"/>
                    <a:pt x="110471" y="113405"/>
                  </a:cubicBezTo>
                  <a:cubicBezTo>
                    <a:pt x="103589" y="120721"/>
                    <a:pt x="96711" y="128041"/>
                    <a:pt x="89845" y="135374"/>
                  </a:cubicBezTo>
                  <a:cubicBezTo>
                    <a:pt x="86268" y="139193"/>
                    <a:pt x="82721" y="143034"/>
                    <a:pt x="79165" y="146870"/>
                  </a:cubicBezTo>
                  <a:cubicBezTo>
                    <a:pt x="77920" y="148208"/>
                    <a:pt x="76412" y="148977"/>
                    <a:pt x="74606" y="149368"/>
                  </a:cubicBezTo>
                  <a:cubicBezTo>
                    <a:pt x="71377" y="150069"/>
                    <a:pt x="67112" y="148068"/>
                    <a:pt x="65833" y="144618"/>
                  </a:cubicBezTo>
                  <a:cubicBezTo>
                    <a:pt x="64622" y="141351"/>
                    <a:pt x="65081" y="138390"/>
                    <a:pt x="67507" y="135807"/>
                  </a:cubicBezTo>
                  <a:cubicBezTo>
                    <a:pt x="74236" y="128640"/>
                    <a:pt x="80970" y="121477"/>
                    <a:pt x="87691" y="114306"/>
                  </a:cubicBezTo>
                  <a:cubicBezTo>
                    <a:pt x="91753" y="109972"/>
                    <a:pt x="95806" y="105631"/>
                    <a:pt x="99854" y="101284"/>
                  </a:cubicBezTo>
                  <a:cubicBezTo>
                    <a:pt x="101252" y="99785"/>
                    <a:pt x="102663" y="98289"/>
                    <a:pt x="103997" y="96739"/>
                  </a:cubicBezTo>
                  <a:cubicBezTo>
                    <a:pt x="106202" y="94177"/>
                    <a:pt x="110446" y="93013"/>
                    <a:pt x="114231" y="95128"/>
                  </a:cubicBezTo>
                  <a:cubicBezTo>
                    <a:pt x="118118" y="97299"/>
                    <a:pt x="122069" y="99356"/>
                    <a:pt x="126003" y="101437"/>
                  </a:cubicBezTo>
                  <a:cubicBezTo>
                    <a:pt x="131938" y="104577"/>
                    <a:pt x="137891" y="107678"/>
                    <a:pt x="143826" y="110818"/>
                  </a:cubicBezTo>
                  <a:cubicBezTo>
                    <a:pt x="147258" y="112632"/>
                    <a:pt x="150657" y="114510"/>
                    <a:pt x="154098" y="116311"/>
                  </a:cubicBezTo>
                  <a:cubicBezTo>
                    <a:pt x="155543" y="117067"/>
                    <a:pt x="155615" y="117050"/>
                    <a:pt x="156749" y="115797"/>
                  </a:cubicBezTo>
                  <a:cubicBezTo>
                    <a:pt x="159834" y="112390"/>
                    <a:pt x="162871" y="108940"/>
                    <a:pt x="165939" y="105520"/>
                  </a:cubicBezTo>
                  <a:cubicBezTo>
                    <a:pt x="169053" y="102045"/>
                    <a:pt x="172197" y="98595"/>
                    <a:pt x="175311" y="95120"/>
                  </a:cubicBezTo>
                  <a:cubicBezTo>
                    <a:pt x="179648" y="90272"/>
                    <a:pt x="183952" y="85404"/>
                    <a:pt x="188294" y="80561"/>
                  </a:cubicBezTo>
                  <a:cubicBezTo>
                    <a:pt x="191361" y="77136"/>
                    <a:pt x="194471" y="73750"/>
                    <a:pt x="197543" y="70330"/>
                  </a:cubicBezTo>
                  <a:cubicBezTo>
                    <a:pt x="200470" y="67072"/>
                    <a:pt x="203371" y="63784"/>
                    <a:pt x="206290" y="60516"/>
                  </a:cubicBezTo>
                  <a:cubicBezTo>
                    <a:pt x="209260" y="57194"/>
                    <a:pt x="212242" y="53889"/>
                    <a:pt x="215212" y="50571"/>
                  </a:cubicBezTo>
                  <a:cubicBezTo>
                    <a:pt x="218560" y="46837"/>
                    <a:pt x="221895" y="43085"/>
                    <a:pt x="225251" y="39359"/>
                  </a:cubicBezTo>
                  <a:cubicBezTo>
                    <a:pt x="228471" y="35786"/>
                    <a:pt x="231717" y="32239"/>
                    <a:pt x="234946" y="28674"/>
                  </a:cubicBezTo>
                  <a:cubicBezTo>
                    <a:pt x="235655" y="27889"/>
                    <a:pt x="236305" y="27043"/>
                    <a:pt x="237028" y="26270"/>
                  </a:cubicBezTo>
                  <a:cubicBezTo>
                    <a:pt x="237461" y="25803"/>
                    <a:pt x="237227" y="25569"/>
                    <a:pt x="236841" y="25284"/>
                  </a:cubicBezTo>
                  <a:cubicBezTo>
                    <a:pt x="234232" y="23347"/>
                    <a:pt x="231615" y="21418"/>
                    <a:pt x="229036" y="19447"/>
                  </a:cubicBezTo>
                  <a:cubicBezTo>
                    <a:pt x="228552" y="19077"/>
                    <a:pt x="228051" y="18589"/>
                    <a:pt x="227821" y="18045"/>
                  </a:cubicBezTo>
                  <a:cubicBezTo>
                    <a:pt x="227294" y="16792"/>
                    <a:pt x="227864" y="15594"/>
                    <a:pt x="229270" y="14956"/>
                  </a:cubicBezTo>
                  <a:cubicBezTo>
                    <a:pt x="231454" y="13966"/>
                    <a:pt x="233680" y="13066"/>
                    <a:pt x="235885" y="12123"/>
                  </a:cubicBezTo>
                  <a:cubicBezTo>
                    <a:pt x="242890" y="9119"/>
                    <a:pt x="249892" y="6107"/>
                    <a:pt x="256897" y="3099"/>
                  </a:cubicBezTo>
                  <a:cubicBezTo>
                    <a:pt x="258907" y="2236"/>
                    <a:pt x="260925" y="1391"/>
                    <a:pt x="262930" y="52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84"/>
            <p:cNvSpPr/>
            <p:nvPr/>
          </p:nvSpPr>
          <p:spPr>
            <a:xfrm>
              <a:off x="6497208" y="4534465"/>
              <a:ext cx="705300" cy="705300"/>
            </a:xfrm>
            <a:prstGeom prst="ellipse">
              <a:avLst/>
            </a:prstGeom>
            <a:solidFill>
              <a:srgbClr val="9CC50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84"/>
            <p:cNvSpPr/>
            <p:nvPr/>
          </p:nvSpPr>
          <p:spPr>
            <a:xfrm>
              <a:off x="6632744" y="4670408"/>
              <a:ext cx="433973" cy="433156"/>
            </a:xfrm>
            <a:custGeom>
              <a:rect b="b" l="l" r="r" t="t"/>
              <a:pathLst>
                <a:path extrusionOk="0" h="385885" w="386613">
                  <a:moveTo>
                    <a:pt x="143393" y="103015"/>
                  </a:moveTo>
                  <a:lnTo>
                    <a:pt x="143393" y="201867"/>
                  </a:lnTo>
                  <a:lnTo>
                    <a:pt x="120184" y="201867"/>
                  </a:lnTo>
                  <a:cubicBezTo>
                    <a:pt x="145047" y="227097"/>
                    <a:pt x="168932" y="251341"/>
                    <a:pt x="193282" y="276049"/>
                  </a:cubicBezTo>
                  <a:cubicBezTo>
                    <a:pt x="217468" y="251515"/>
                    <a:pt x="241450" y="227194"/>
                    <a:pt x="266274" y="202003"/>
                  </a:cubicBezTo>
                  <a:lnTo>
                    <a:pt x="243104" y="202003"/>
                  </a:lnTo>
                  <a:lnTo>
                    <a:pt x="243104" y="103249"/>
                  </a:lnTo>
                  <a:cubicBezTo>
                    <a:pt x="270955" y="109284"/>
                    <a:pt x="299502" y="160875"/>
                    <a:pt x="296513" y="199817"/>
                  </a:cubicBezTo>
                  <a:cubicBezTo>
                    <a:pt x="292316" y="254474"/>
                    <a:pt x="249312" y="291386"/>
                    <a:pt x="203378" y="295766"/>
                  </a:cubicBezTo>
                  <a:cubicBezTo>
                    <a:pt x="150394" y="300814"/>
                    <a:pt x="102507" y="265131"/>
                    <a:pt x="91995" y="213569"/>
                  </a:cubicBezTo>
                  <a:cubicBezTo>
                    <a:pt x="84032" y="174498"/>
                    <a:pt x="99333" y="140247"/>
                    <a:pt x="120680" y="119260"/>
                  </a:cubicBezTo>
                  <a:close/>
                  <a:moveTo>
                    <a:pt x="143393" y="102998"/>
                  </a:moveTo>
                  <a:lnTo>
                    <a:pt x="143403" y="103008"/>
                  </a:lnTo>
                  <a:lnTo>
                    <a:pt x="143393" y="103015"/>
                  </a:lnTo>
                  <a:close/>
                  <a:moveTo>
                    <a:pt x="184367" y="101558"/>
                  </a:moveTo>
                  <a:lnTo>
                    <a:pt x="201696" y="101558"/>
                  </a:lnTo>
                  <a:lnTo>
                    <a:pt x="201696" y="112350"/>
                  </a:lnTo>
                  <a:cubicBezTo>
                    <a:pt x="210331" y="114013"/>
                    <a:pt x="218029" y="117011"/>
                    <a:pt x="222410" y="124670"/>
                  </a:cubicBezTo>
                  <a:cubicBezTo>
                    <a:pt x="224634" y="128558"/>
                    <a:pt x="225630" y="133141"/>
                    <a:pt x="227554" y="138431"/>
                  </a:cubicBezTo>
                  <a:lnTo>
                    <a:pt x="209239" y="138431"/>
                  </a:lnTo>
                  <a:cubicBezTo>
                    <a:pt x="204258" y="127271"/>
                    <a:pt x="195381" y="123442"/>
                    <a:pt x="183922" y="127890"/>
                  </a:cubicBezTo>
                  <a:cubicBezTo>
                    <a:pt x="180663" y="129157"/>
                    <a:pt x="177781" y="130898"/>
                    <a:pt x="177626" y="134979"/>
                  </a:cubicBezTo>
                  <a:cubicBezTo>
                    <a:pt x="177481" y="139021"/>
                    <a:pt x="179996" y="141342"/>
                    <a:pt x="183322" y="142502"/>
                  </a:cubicBezTo>
                  <a:cubicBezTo>
                    <a:pt x="188931" y="144465"/>
                    <a:pt x="194704" y="145925"/>
                    <a:pt x="200390" y="147656"/>
                  </a:cubicBezTo>
                  <a:cubicBezTo>
                    <a:pt x="204539" y="148923"/>
                    <a:pt x="208775" y="149997"/>
                    <a:pt x="212768" y="151641"/>
                  </a:cubicBezTo>
                  <a:cubicBezTo>
                    <a:pt x="224324" y="156379"/>
                    <a:pt x="229440" y="164676"/>
                    <a:pt x="229024" y="177402"/>
                  </a:cubicBezTo>
                  <a:cubicBezTo>
                    <a:pt x="228676" y="187982"/>
                    <a:pt x="221684" y="197120"/>
                    <a:pt x="211028" y="200718"/>
                  </a:cubicBezTo>
                  <a:cubicBezTo>
                    <a:pt x="208156" y="201685"/>
                    <a:pt x="205158" y="202274"/>
                    <a:pt x="201783" y="203154"/>
                  </a:cubicBezTo>
                  <a:lnTo>
                    <a:pt x="201783" y="203174"/>
                  </a:lnTo>
                  <a:lnTo>
                    <a:pt x="201783" y="213898"/>
                  </a:lnTo>
                  <a:lnTo>
                    <a:pt x="184995" y="213898"/>
                  </a:lnTo>
                  <a:lnTo>
                    <a:pt x="184995" y="202758"/>
                  </a:lnTo>
                  <a:cubicBezTo>
                    <a:pt x="168294" y="199876"/>
                    <a:pt x="159639" y="189877"/>
                    <a:pt x="157512" y="173176"/>
                  </a:cubicBezTo>
                  <a:cubicBezTo>
                    <a:pt x="163198" y="172616"/>
                    <a:pt x="168691" y="172084"/>
                    <a:pt x="174251" y="171532"/>
                  </a:cubicBezTo>
                  <a:cubicBezTo>
                    <a:pt x="174783" y="172973"/>
                    <a:pt x="175189" y="173998"/>
                    <a:pt x="175538" y="175033"/>
                  </a:cubicBezTo>
                  <a:cubicBezTo>
                    <a:pt x="179657" y="187353"/>
                    <a:pt x="194327" y="192614"/>
                    <a:pt x="205448" y="185729"/>
                  </a:cubicBezTo>
                  <a:cubicBezTo>
                    <a:pt x="209239" y="183379"/>
                    <a:pt x="211792" y="180081"/>
                    <a:pt x="211482" y="175449"/>
                  </a:cubicBezTo>
                  <a:cubicBezTo>
                    <a:pt x="211173" y="170807"/>
                    <a:pt x="207866" y="168361"/>
                    <a:pt x="203814" y="167103"/>
                  </a:cubicBezTo>
                  <a:cubicBezTo>
                    <a:pt x="197982" y="165295"/>
                    <a:pt x="191996" y="163980"/>
                    <a:pt x="186175" y="162152"/>
                  </a:cubicBezTo>
                  <a:cubicBezTo>
                    <a:pt x="181746" y="160760"/>
                    <a:pt x="177240" y="159309"/>
                    <a:pt x="173168" y="157133"/>
                  </a:cubicBezTo>
                  <a:cubicBezTo>
                    <a:pt x="164610" y="152559"/>
                    <a:pt x="160171" y="145094"/>
                    <a:pt x="160713" y="135365"/>
                  </a:cubicBezTo>
                  <a:cubicBezTo>
                    <a:pt x="161245" y="125647"/>
                    <a:pt x="166254" y="118007"/>
                    <a:pt x="175518" y="115280"/>
                  </a:cubicBezTo>
                  <a:cubicBezTo>
                    <a:pt x="183071" y="113066"/>
                    <a:pt x="186939" y="110010"/>
                    <a:pt x="184367" y="101558"/>
                  </a:cubicBezTo>
                  <a:close/>
                  <a:moveTo>
                    <a:pt x="193651" y="62219"/>
                  </a:moveTo>
                  <a:cubicBezTo>
                    <a:pt x="121113" y="62171"/>
                    <a:pt x="62637" y="120473"/>
                    <a:pt x="62598" y="192875"/>
                  </a:cubicBezTo>
                  <a:cubicBezTo>
                    <a:pt x="62559" y="264880"/>
                    <a:pt x="121171" y="323608"/>
                    <a:pt x="193167" y="323695"/>
                  </a:cubicBezTo>
                  <a:cubicBezTo>
                    <a:pt x="265134" y="323782"/>
                    <a:pt x="323901" y="265112"/>
                    <a:pt x="323968" y="193116"/>
                  </a:cubicBezTo>
                  <a:cubicBezTo>
                    <a:pt x="324036" y="120860"/>
                    <a:pt x="265695" y="62258"/>
                    <a:pt x="193651" y="62219"/>
                  </a:cubicBezTo>
                  <a:close/>
                  <a:moveTo>
                    <a:pt x="170345" y="0"/>
                  </a:moveTo>
                  <a:lnTo>
                    <a:pt x="216221" y="0"/>
                  </a:lnTo>
                  <a:cubicBezTo>
                    <a:pt x="217536" y="7582"/>
                    <a:pt x="219093" y="15260"/>
                    <a:pt x="220118" y="23006"/>
                  </a:cubicBezTo>
                  <a:cubicBezTo>
                    <a:pt x="220544" y="26226"/>
                    <a:pt x="221994" y="27174"/>
                    <a:pt x="224876" y="27851"/>
                  </a:cubicBezTo>
                  <a:cubicBezTo>
                    <a:pt x="232854" y="29717"/>
                    <a:pt x="240823" y="31699"/>
                    <a:pt x="248636" y="34165"/>
                  </a:cubicBezTo>
                  <a:cubicBezTo>
                    <a:pt x="251663" y="35123"/>
                    <a:pt x="253259" y="34610"/>
                    <a:pt x="255106" y="32260"/>
                  </a:cubicBezTo>
                  <a:cubicBezTo>
                    <a:pt x="259873" y="26197"/>
                    <a:pt x="264873" y="20308"/>
                    <a:pt x="270056" y="14003"/>
                  </a:cubicBezTo>
                  <a:cubicBezTo>
                    <a:pt x="283285" y="21642"/>
                    <a:pt x="296330" y="29166"/>
                    <a:pt x="309821" y="36941"/>
                  </a:cubicBezTo>
                  <a:cubicBezTo>
                    <a:pt x="307064" y="44319"/>
                    <a:pt x="304589" y="51591"/>
                    <a:pt x="301620" y="58651"/>
                  </a:cubicBezTo>
                  <a:cubicBezTo>
                    <a:pt x="300237" y="61948"/>
                    <a:pt x="301069" y="63708"/>
                    <a:pt x="303544" y="66000"/>
                  </a:cubicBezTo>
                  <a:cubicBezTo>
                    <a:pt x="309569" y="71570"/>
                    <a:pt x="315323" y="77440"/>
                    <a:pt x="320922" y="83436"/>
                  </a:cubicBezTo>
                  <a:cubicBezTo>
                    <a:pt x="322750" y="85399"/>
                    <a:pt x="324162" y="85882"/>
                    <a:pt x="326647" y="84896"/>
                  </a:cubicBezTo>
                  <a:cubicBezTo>
                    <a:pt x="333948" y="81985"/>
                    <a:pt x="341346" y="79316"/>
                    <a:pt x="349237" y="76347"/>
                  </a:cubicBezTo>
                  <a:cubicBezTo>
                    <a:pt x="356886" y="89576"/>
                    <a:pt x="364497" y="102747"/>
                    <a:pt x="372214" y="116092"/>
                  </a:cubicBezTo>
                  <a:cubicBezTo>
                    <a:pt x="365067" y="122020"/>
                    <a:pt x="358134" y="127755"/>
                    <a:pt x="351471" y="133267"/>
                  </a:cubicBezTo>
                  <a:cubicBezTo>
                    <a:pt x="353975" y="143508"/>
                    <a:pt x="356277" y="153487"/>
                    <a:pt x="359004" y="163351"/>
                  </a:cubicBezTo>
                  <a:cubicBezTo>
                    <a:pt x="359342" y="164579"/>
                    <a:pt x="361818" y="165691"/>
                    <a:pt x="363462" y="166010"/>
                  </a:cubicBezTo>
                  <a:cubicBezTo>
                    <a:pt x="371034" y="167471"/>
                    <a:pt x="378664" y="168631"/>
                    <a:pt x="386603" y="169946"/>
                  </a:cubicBezTo>
                  <a:cubicBezTo>
                    <a:pt x="386603" y="184549"/>
                    <a:pt x="386671" y="198861"/>
                    <a:pt x="386468" y="213173"/>
                  </a:cubicBezTo>
                  <a:cubicBezTo>
                    <a:pt x="386448" y="214246"/>
                    <a:pt x="384650" y="215987"/>
                    <a:pt x="383441" y="216238"/>
                  </a:cubicBezTo>
                  <a:cubicBezTo>
                    <a:pt x="376507" y="217660"/>
                    <a:pt x="369516" y="218820"/>
                    <a:pt x="362514" y="219865"/>
                  </a:cubicBezTo>
                  <a:cubicBezTo>
                    <a:pt x="360039" y="220232"/>
                    <a:pt x="359139" y="221276"/>
                    <a:pt x="358559" y="223733"/>
                  </a:cubicBezTo>
                  <a:cubicBezTo>
                    <a:pt x="356557" y="232175"/>
                    <a:pt x="354333" y="240569"/>
                    <a:pt x="351848" y="248876"/>
                  </a:cubicBezTo>
                  <a:cubicBezTo>
                    <a:pt x="351113" y="251322"/>
                    <a:pt x="351490" y="252647"/>
                    <a:pt x="353376" y="254165"/>
                  </a:cubicBezTo>
                  <a:cubicBezTo>
                    <a:pt x="359652" y="259194"/>
                    <a:pt x="365812" y="264358"/>
                    <a:pt x="372233" y="269647"/>
                  </a:cubicBezTo>
                  <a:cubicBezTo>
                    <a:pt x="364574" y="282905"/>
                    <a:pt x="357041" y="295960"/>
                    <a:pt x="349295" y="309392"/>
                  </a:cubicBezTo>
                  <a:cubicBezTo>
                    <a:pt x="341655" y="306559"/>
                    <a:pt x="334112" y="303890"/>
                    <a:pt x="326695" y="300921"/>
                  </a:cubicBezTo>
                  <a:cubicBezTo>
                    <a:pt x="324171" y="299906"/>
                    <a:pt x="322808" y="300341"/>
                    <a:pt x="320951" y="302314"/>
                  </a:cubicBezTo>
                  <a:cubicBezTo>
                    <a:pt x="315110" y="308532"/>
                    <a:pt x="309066" y="314556"/>
                    <a:pt x="302877" y="320426"/>
                  </a:cubicBezTo>
                  <a:cubicBezTo>
                    <a:pt x="300953" y="322244"/>
                    <a:pt x="300324" y="323617"/>
                    <a:pt x="301378" y="326180"/>
                  </a:cubicBezTo>
                  <a:cubicBezTo>
                    <a:pt x="303989" y="332582"/>
                    <a:pt x="306397" y="339071"/>
                    <a:pt x="308534" y="345646"/>
                  </a:cubicBezTo>
                  <a:cubicBezTo>
                    <a:pt x="308950" y="346933"/>
                    <a:pt x="308302" y="349563"/>
                    <a:pt x="307297" y="350163"/>
                  </a:cubicBezTo>
                  <a:cubicBezTo>
                    <a:pt x="295151" y="357435"/>
                    <a:pt x="282840" y="364436"/>
                    <a:pt x="270133" y="371766"/>
                  </a:cubicBezTo>
                  <a:cubicBezTo>
                    <a:pt x="265076" y="365654"/>
                    <a:pt x="259960" y="359726"/>
                    <a:pt x="255144" y="353557"/>
                  </a:cubicBezTo>
                  <a:cubicBezTo>
                    <a:pt x="253259" y="351139"/>
                    <a:pt x="251673" y="350694"/>
                    <a:pt x="248675" y="351632"/>
                  </a:cubicBezTo>
                  <a:cubicBezTo>
                    <a:pt x="241016" y="354031"/>
                    <a:pt x="233222" y="356052"/>
                    <a:pt x="225398" y="357860"/>
                  </a:cubicBezTo>
                  <a:cubicBezTo>
                    <a:pt x="222217" y="358595"/>
                    <a:pt x="220476" y="359523"/>
                    <a:pt x="220051" y="363227"/>
                  </a:cubicBezTo>
                  <a:cubicBezTo>
                    <a:pt x="219190" y="370722"/>
                    <a:pt x="217614" y="378139"/>
                    <a:pt x="216279" y="385885"/>
                  </a:cubicBezTo>
                  <a:lnTo>
                    <a:pt x="170422" y="385885"/>
                  </a:lnTo>
                  <a:cubicBezTo>
                    <a:pt x="169107" y="378264"/>
                    <a:pt x="167579" y="370586"/>
                    <a:pt x="166545" y="362840"/>
                  </a:cubicBezTo>
                  <a:cubicBezTo>
                    <a:pt x="166119" y="359678"/>
                    <a:pt x="164756" y="358682"/>
                    <a:pt x="161845" y="358005"/>
                  </a:cubicBezTo>
                  <a:cubicBezTo>
                    <a:pt x="153712" y="356100"/>
                    <a:pt x="145608" y="354011"/>
                    <a:pt x="137640" y="351516"/>
                  </a:cubicBezTo>
                  <a:cubicBezTo>
                    <a:pt x="134700" y="350598"/>
                    <a:pt x="133317" y="351352"/>
                    <a:pt x="131615" y="353499"/>
                  </a:cubicBezTo>
                  <a:cubicBezTo>
                    <a:pt x="126828" y="359552"/>
                    <a:pt x="121848" y="365442"/>
                    <a:pt x="116607" y="371795"/>
                  </a:cubicBezTo>
                  <a:lnTo>
                    <a:pt x="116549" y="371756"/>
                  </a:lnTo>
                  <a:cubicBezTo>
                    <a:pt x="103890" y="364455"/>
                    <a:pt x="91580" y="357454"/>
                    <a:pt x="79424" y="350192"/>
                  </a:cubicBezTo>
                  <a:cubicBezTo>
                    <a:pt x="78399" y="349573"/>
                    <a:pt x="77655" y="346971"/>
                    <a:pt x="78061" y="345714"/>
                  </a:cubicBezTo>
                  <a:cubicBezTo>
                    <a:pt x="80198" y="339138"/>
                    <a:pt x="82625" y="332659"/>
                    <a:pt x="85217" y="326248"/>
                  </a:cubicBezTo>
                  <a:cubicBezTo>
                    <a:pt x="86232" y="323743"/>
                    <a:pt x="85807" y="322322"/>
                    <a:pt x="83824" y="320455"/>
                  </a:cubicBezTo>
                  <a:cubicBezTo>
                    <a:pt x="77616" y="314605"/>
                    <a:pt x="71533" y="308609"/>
                    <a:pt x="65751" y="302343"/>
                  </a:cubicBezTo>
                  <a:cubicBezTo>
                    <a:pt x="63691" y="300109"/>
                    <a:pt x="62153" y="300022"/>
                    <a:pt x="59581" y="301047"/>
                  </a:cubicBezTo>
                  <a:cubicBezTo>
                    <a:pt x="52289" y="303948"/>
                    <a:pt x="44882" y="306559"/>
                    <a:pt x="37320" y="309354"/>
                  </a:cubicBezTo>
                  <a:cubicBezTo>
                    <a:pt x="29622" y="296018"/>
                    <a:pt x="22079" y="282963"/>
                    <a:pt x="14372" y="269618"/>
                  </a:cubicBezTo>
                  <a:cubicBezTo>
                    <a:pt x="20474" y="264599"/>
                    <a:pt x="26305" y="259542"/>
                    <a:pt x="32426" y="254861"/>
                  </a:cubicBezTo>
                  <a:cubicBezTo>
                    <a:pt x="35231" y="252715"/>
                    <a:pt x="35328" y="250790"/>
                    <a:pt x="34312" y="247580"/>
                  </a:cubicBezTo>
                  <a:cubicBezTo>
                    <a:pt x="31895" y="239921"/>
                    <a:pt x="29893" y="232117"/>
                    <a:pt x="28133" y="224284"/>
                  </a:cubicBezTo>
                  <a:cubicBezTo>
                    <a:pt x="27514" y="221528"/>
                    <a:pt x="26711" y="220135"/>
                    <a:pt x="23723" y="219729"/>
                  </a:cubicBezTo>
                  <a:cubicBezTo>
                    <a:pt x="16867" y="218810"/>
                    <a:pt x="10040" y="217611"/>
                    <a:pt x="3270" y="216228"/>
                  </a:cubicBezTo>
                  <a:cubicBezTo>
                    <a:pt x="2033" y="215977"/>
                    <a:pt x="157" y="214294"/>
                    <a:pt x="137" y="213260"/>
                  </a:cubicBezTo>
                  <a:cubicBezTo>
                    <a:pt x="-56" y="198948"/>
                    <a:pt x="11" y="184616"/>
                    <a:pt x="11" y="169946"/>
                  </a:cubicBezTo>
                  <a:cubicBezTo>
                    <a:pt x="7854" y="168631"/>
                    <a:pt x="15445" y="167268"/>
                    <a:pt x="23066" y="166146"/>
                  </a:cubicBezTo>
                  <a:cubicBezTo>
                    <a:pt x="26179" y="165682"/>
                    <a:pt x="27533" y="164492"/>
                    <a:pt x="28230" y="161137"/>
                  </a:cubicBezTo>
                  <a:cubicBezTo>
                    <a:pt x="29854" y="153275"/>
                    <a:pt x="32001" y="145500"/>
                    <a:pt x="34457" y="137860"/>
                  </a:cubicBezTo>
                  <a:cubicBezTo>
                    <a:pt x="35453" y="134766"/>
                    <a:pt x="35270" y="133054"/>
                    <a:pt x="32610" y="131023"/>
                  </a:cubicBezTo>
                  <a:cubicBezTo>
                    <a:pt x="26479" y="126333"/>
                    <a:pt x="20638" y="121266"/>
                    <a:pt x="14411" y="116121"/>
                  </a:cubicBezTo>
                  <a:cubicBezTo>
                    <a:pt x="22021" y="102931"/>
                    <a:pt x="29564" y="89866"/>
                    <a:pt x="37349" y="76367"/>
                  </a:cubicBezTo>
                  <a:cubicBezTo>
                    <a:pt x="44795" y="79161"/>
                    <a:pt x="52154" y="81801"/>
                    <a:pt x="59407" y="84683"/>
                  </a:cubicBezTo>
                  <a:cubicBezTo>
                    <a:pt x="62134" y="85766"/>
                    <a:pt x="63797" y="85505"/>
                    <a:pt x="65954" y="83165"/>
                  </a:cubicBezTo>
                  <a:cubicBezTo>
                    <a:pt x="71601" y="77005"/>
                    <a:pt x="77587" y="71125"/>
                    <a:pt x="83708" y="65429"/>
                  </a:cubicBezTo>
                  <a:cubicBezTo>
                    <a:pt x="85855" y="63428"/>
                    <a:pt x="86213" y="61880"/>
                    <a:pt x="85149" y="59231"/>
                  </a:cubicBezTo>
                  <a:cubicBezTo>
                    <a:pt x="82267" y="52084"/>
                    <a:pt x="79695" y="44803"/>
                    <a:pt x="76784" y="36979"/>
                  </a:cubicBezTo>
                  <a:cubicBezTo>
                    <a:pt x="89917" y="29388"/>
                    <a:pt x="102933" y="21845"/>
                    <a:pt x="116481" y="14012"/>
                  </a:cubicBezTo>
                  <a:cubicBezTo>
                    <a:pt x="121307" y="19824"/>
                    <a:pt x="126229" y="25491"/>
                    <a:pt x="130832" y="31419"/>
                  </a:cubicBezTo>
                  <a:cubicBezTo>
                    <a:pt x="133076" y="34301"/>
                    <a:pt x="134932" y="35258"/>
                    <a:pt x="138810" y="33924"/>
                  </a:cubicBezTo>
                  <a:cubicBezTo>
                    <a:pt x="146237" y="31361"/>
                    <a:pt x="153954" y="29591"/>
                    <a:pt x="161632" y="27880"/>
                  </a:cubicBezTo>
                  <a:cubicBezTo>
                    <a:pt x="164785" y="27174"/>
                    <a:pt x="166129" y="25994"/>
                    <a:pt x="166545" y="22638"/>
                  </a:cubicBezTo>
                  <a:cubicBezTo>
                    <a:pt x="167483" y="15144"/>
                    <a:pt x="169011" y="7736"/>
                    <a:pt x="170345"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84"/>
            <p:cNvSpPr/>
            <p:nvPr/>
          </p:nvSpPr>
          <p:spPr>
            <a:xfrm>
              <a:off x="4989635" y="4534465"/>
              <a:ext cx="705300" cy="705300"/>
            </a:xfrm>
            <a:prstGeom prst="ellipse">
              <a:avLst/>
            </a:prstGeom>
            <a:solidFill>
              <a:srgbClr val="F7B9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84"/>
            <p:cNvSpPr/>
            <p:nvPr/>
          </p:nvSpPr>
          <p:spPr>
            <a:xfrm>
              <a:off x="5098059" y="4750180"/>
              <a:ext cx="488279" cy="273709"/>
            </a:xfrm>
            <a:custGeom>
              <a:rect b="b" l="l" r="r" t="t"/>
              <a:pathLst>
                <a:path extrusionOk="0" h="221627" w="395368">
                  <a:moveTo>
                    <a:pt x="103878" y="181723"/>
                  </a:moveTo>
                  <a:cubicBezTo>
                    <a:pt x="107913" y="181723"/>
                    <a:pt x="112203" y="181618"/>
                    <a:pt x="116485" y="181838"/>
                  </a:cubicBezTo>
                  <a:cubicBezTo>
                    <a:pt x="117135" y="181873"/>
                    <a:pt x="118208" y="183402"/>
                    <a:pt x="118234" y="184273"/>
                  </a:cubicBezTo>
                  <a:lnTo>
                    <a:pt x="118313" y="199429"/>
                  </a:lnTo>
                  <a:lnTo>
                    <a:pt x="103878" y="199429"/>
                  </a:lnTo>
                  <a:close/>
                  <a:moveTo>
                    <a:pt x="225319" y="176729"/>
                  </a:moveTo>
                  <a:lnTo>
                    <a:pt x="225319" y="221608"/>
                  </a:lnTo>
                  <a:lnTo>
                    <a:pt x="186585" y="221608"/>
                  </a:lnTo>
                  <a:cubicBezTo>
                    <a:pt x="186585" y="216316"/>
                    <a:pt x="186497" y="211375"/>
                    <a:pt x="186664" y="206444"/>
                  </a:cubicBezTo>
                  <a:cubicBezTo>
                    <a:pt x="186699" y="205468"/>
                    <a:pt x="187596" y="204413"/>
                    <a:pt x="188326" y="203595"/>
                  </a:cubicBezTo>
                  <a:cubicBezTo>
                    <a:pt x="195833" y="195279"/>
                    <a:pt x="203350" y="186980"/>
                    <a:pt x="210963" y="178769"/>
                  </a:cubicBezTo>
                  <a:cubicBezTo>
                    <a:pt x="211834" y="177828"/>
                    <a:pt x="213223" y="176905"/>
                    <a:pt x="214436" y="176817"/>
                  </a:cubicBezTo>
                  <a:cubicBezTo>
                    <a:pt x="217908" y="176554"/>
                    <a:pt x="221425" y="176729"/>
                    <a:pt x="225319" y="176729"/>
                  </a:cubicBezTo>
                  <a:close/>
                  <a:moveTo>
                    <a:pt x="68836" y="168484"/>
                  </a:moveTo>
                  <a:cubicBezTo>
                    <a:pt x="73266" y="171051"/>
                    <a:pt x="77390" y="173442"/>
                    <a:pt x="81706" y="175948"/>
                  </a:cubicBezTo>
                  <a:cubicBezTo>
                    <a:pt x="78699" y="181117"/>
                    <a:pt x="75860" y="185987"/>
                    <a:pt x="72801" y="191244"/>
                  </a:cubicBezTo>
                  <a:cubicBezTo>
                    <a:pt x="68528" y="188818"/>
                    <a:pt x="64422" y="186488"/>
                    <a:pt x="59895" y="183921"/>
                  </a:cubicBezTo>
                  <a:cubicBezTo>
                    <a:pt x="62902" y="178726"/>
                    <a:pt x="65785" y="173759"/>
                    <a:pt x="68836" y="168484"/>
                  </a:cubicBezTo>
                  <a:close/>
                  <a:moveTo>
                    <a:pt x="152748" y="168475"/>
                  </a:moveTo>
                  <a:cubicBezTo>
                    <a:pt x="155728" y="173688"/>
                    <a:pt x="158541" y="178594"/>
                    <a:pt x="161574" y="183895"/>
                  </a:cubicBezTo>
                  <a:cubicBezTo>
                    <a:pt x="157319" y="186391"/>
                    <a:pt x="153223" y="188783"/>
                    <a:pt x="148871" y="191332"/>
                  </a:cubicBezTo>
                  <a:cubicBezTo>
                    <a:pt x="145838" y="186163"/>
                    <a:pt x="142981" y="181284"/>
                    <a:pt x="139860" y="175956"/>
                  </a:cubicBezTo>
                  <a:cubicBezTo>
                    <a:pt x="144124" y="173486"/>
                    <a:pt x="148220" y="171104"/>
                    <a:pt x="152748" y="168484"/>
                  </a:cubicBezTo>
                  <a:close/>
                  <a:moveTo>
                    <a:pt x="243667" y="156994"/>
                  </a:moveTo>
                  <a:lnTo>
                    <a:pt x="281786" y="156994"/>
                  </a:lnTo>
                  <a:lnTo>
                    <a:pt x="281786" y="221627"/>
                  </a:lnTo>
                  <a:lnTo>
                    <a:pt x="243667" y="221627"/>
                  </a:lnTo>
                  <a:close/>
                  <a:moveTo>
                    <a:pt x="30084" y="148606"/>
                  </a:moveTo>
                  <a:lnTo>
                    <a:pt x="30088" y="148613"/>
                  </a:lnTo>
                  <a:lnTo>
                    <a:pt x="30084" y="148615"/>
                  </a:lnTo>
                  <a:close/>
                  <a:moveTo>
                    <a:pt x="45521" y="139780"/>
                  </a:moveTo>
                  <a:cubicBezTo>
                    <a:pt x="48036" y="144132"/>
                    <a:pt x="50418" y="148246"/>
                    <a:pt x="52959" y="152633"/>
                  </a:cubicBezTo>
                  <a:cubicBezTo>
                    <a:pt x="47719" y="155648"/>
                    <a:pt x="42735" y="158514"/>
                    <a:pt x="37530" y="161512"/>
                  </a:cubicBezTo>
                  <a:lnTo>
                    <a:pt x="30088" y="148613"/>
                  </a:lnTo>
                  <a:close/>
                  <a:moveTo>
                    <a:pt x="176106" y="139772"/>
                  </a:moveTo>
                  <a:cubicBezTo>
                    <a:pt x="181346" y="142787"/>
                    <a:pt x="186252" y="145618"/>
                    <a:pt x="191518" y="148651"/>
                  </a:cubicBezTo>
                  <a:cubicBezTo>
                    <a:pt x="189012" y="152968"/>
                    <a:pt x="186638" y="157073"/>
                    <a:pt x="184071" y="161504"/>
                  </a:cubicBezTo>
                  <a:cubicBezTo>
                    <a:pt x="178911" y="158559"/>
                    <a:pt x="174005" y="155754"/>
                    <a:pt x="168599" y="152669"/>
                  </a:cubicBezTo>
                  <a:lnTo>
                    <a:pt x="168590" y="152669"/>
                  </a:lnTo>
                  <a:cubicBezTo>
                    <a:pt x="171201" y="148185"/>
                    <a:pt x="173601" y="144062"/>
                    <a:pt x="176106" y="139772"/>
                  </a:cubicBezTo>
                  <a:close/>
                  <a:moveTo>
                    <a:pt x="229016" y="138159"/>
                  </a:moveTo>
                  <a:lnTo>
                    <a:pt x="229012" y="138163"/>
                  </a:lnTo>
                  <a:lnTo>
                    <a:pt x="229003" y="138163"/>
                  </a:lnTo>
                  <a:close/>
                  <a:moveTo>
                    <a:pt x="300089" y="129855"/>
                  </a:moveTo>
                  <a:lnTo>
                    <a:pt x="338436" y="129855"/>
                  </a:lnTo>
                  <a:lnTo>
                    <a:pt x="338436" y="221573"/>
                  </a:lnTo>
                  <a:lnTo>
                    <a:pt x="300089" y="221573"/>
                  </a:lnTo>
                  <a:close/>
                  <a:moveTo>
                    <a:pt x="127376" y="120079"/>
                  </a:moveTo>
                  <a:cubicBezTo>
                    <a:pt x="136809" y="131437"/>
                    <a:pt x="147104" y="143842"/>
                    <a:pt x="157407" y="156246"/>
                  </a:cubicBezTo>
                  <a:cubicBezTo>
                    <a:pt x="157073" y="156580"/>
                    <a:pt x="156739" y="156905"/>
                    <a:pt x="156414" y="157239"/>
                  </a:cubicBezTo>
                  <a:lnTo>
                    <a:pt x="156414" y="157231"/>
                  </a:lnTo>
                  <a:cubicBezTo>
                    <a:pt x="144044" y="146998"/>
                    <a:pt x="131684" y="136756"/>
                    <a:pt x="119473" y="126655"/>
                  </a:cubicBezTo>
                  <a:cubicBezTo>
                    <a:pt x="122216" y="124369"/>
                    <a:pt x="124519" y="122453"/>
                    <a:pt x="127376" y="120079"/>
                  </a:cubicBezTo>
                  <a:close/>
                  <a:moveTo>
                    <a:pt x="22137" y="103359"/>
                  </a:moveTo>
                  <a:lnTo>
                    <a:pt x="39359" y="103359"/>
                  </a:lnTo>
                  <a:lnTo>
                    <a:pt x="39359" y="117662"/>
                  </a:lnTo>
                  <a:lnTo>
                    <a:pt x="22137" y="117662"/>
                  </a:lnTo>
                  <a:close/>
                  <a:moveTo>
                    <a:pt x="356704" y="103315"/>
                  </a:moveTo>
                  <a:lnTo>
                    <a:pt x="395078" y="103315"/>
                  </a:lnTo>
                  <a:lnTo>
                    <a:pt x="395078" y="221486"/>
                  </a:lnTo>
                  <a:lnTo>
                    <a:pt x="356704" y="221486"/>
                  </a:lnTo>
                  <a:close/>
                  <a:moveTo>
                    <a:pt x="182278" y="103315"/>
                  </a:moveTo>
                  <a:lnTo>
                    <a:pt x="199245" y="103315"/>
                  </a:lnTo>
                  <a:lnTo>
                    <a:pt x="199245" y="117794"/>
                  </a:lnTo>
                  <a:lnTo>
                    <a:pt x="182278" y="117794"/>
                  </a:lnTo>
                  <a:close/>
                  <a:moveTo>
                    <a:pt x="111183" y="99596"/>
                  </a:moveTo>
                  <a:cubicBezTo>
                    <a:pt x="117064" y="99737"/>
                    <a:pt x="121996" y="104836"/>
                    <a:pt x="121943" y="110717"/>
                  </a:cubicBezTo>
                  <a:cubicBezTo>
                    <a:pt x="121891" y="116897"/>
                    <a:pt x="116897" y="121706"/>
                    <a:pt x="110620" y="121627"/>
                  </a:cubicBezTo>
                  <a:cubicBezTo>
                    <a:pt x="104519" y="121548"/>
                    <a:pt x="99728" y="116827"/>
                    <a:pt x="99658" y="110831"/>
                  </a:cubicBezTo>
                  <a:cubicBezTo>
                    <a:pt x="99587" y="104484"/>
                    <a:pt x="104757" y="99447"/>
                    <a:pt x="111183" y="99596"/>
                  </a:cubicBezTo>
                  <a:close/>
                  <a:moveTo>
                    <a:pt x="37513" y="59781"/>
                  </a:moveTo>
                  <a:cubicBezTo>
                    <a:pt x="42664" y="62726"/>
                    <a:pt x="47570" y="65530"/>
                    <a:pt x="52994" y="68634"/>
                  </a:cubicBezTo>
                  <a:cubicBezTo>
                    <a:pt x="50568" y="72827"/>
                    <a:pt x="48212" y="76915"/>
                    <a:pt x="45521" y="81557"/>
                  </a:cubicBezTo>
                  <a:lnTo>
                    <a:pt x="45530" y="81566"/>
                  </a:lnTo>
                  <a:cubicBezTo>
                    <a:pt x="40176" y="78480"/>
                    <a:pt x="35280" y="75658"/>
                    <a:pt x="30084" y="72660"/>
                  </a:cubicBezTo>
                  <a:cubicBezTo>
                    <a:pt x="32607" y="68291"/>
                    <a:pt x="34990" y="64168"/>
                    <a:pt x="37513" y="59781"/>
                  </a:cubicBezTo>
                  <a:close/>
                  <a:moveTo>
                    <a:pt x="184027" y="59763"/>
                  </a:moveTo>
                  <a:cubicBezTo>
                    <a:pt x="186541" y="64079"/>
                    <a:pt x="188932" y="68185"/>
                    <a:pt x="191517" y="72633"/>
                  </a:cubicBezTo>
                  <a:cubicBezTo>
                    <a:pt x="186365" y="75622"/>
                    <a:pt x="181486" y="78453"/>
                    <a:pt x="176097" y="81574"/>
                  </a:cubicBezTo>
                  <a:lnTo>
                    <a:pt x="176097" y="81565"/>
                  </a:lnTo>
                  <a:cubicBezTo>
                    <a:pt x="173495" y="77099"/>
                    <a:pt x="171165" y="73099"/>
                    <a:pt x="168607" y="68712"/>
                  </a:cubicBezTo>
                  <a:cubicBezTo>
                    <a:pt x="173732" y="65732"/>
                    <a:pt x="178717" y="62840"/>
                    <a:pt x="184027" y="59763"/>
                  </a:cubicBezTo>
                  <a:close/>
                  <a:moveTo>
                    <a:pt x="111860" y="57970"/>
                  </a:moveTo>
                  <a:cubicBezTo>
                    <a:pt x="114356" y="70199"/>
                    <a:pt x="116844" y="82436"/>
                    <a:pt x="119253" y="94260"/>
                  </a:cubicBezTo>
                  <a:lnTo>
                    <a:pt x="102409" y="94260"/>
                  </a:lnTo>
                  <a:cubicBezTo>
                    <a:pt x="104756" y="82489"/>
                    <a:pt x="107191" y="70295"/>
                    <a:pt x="109635" y="58093"/>
                  </a:cubicBezTo>
                  <a:cubicBezTo>
                    <a:pt x="110374" y="58049"/>
                    <a:pt x="111121" y="58005"/>
                    <a:pt x="111860" y="57970"/>
                  </a:cubicBezTo>
                  <a:close/>
                  <a:moveTo>
                    <a:pt x="395368" y="34313"/>
                  </a:moveTo>
                  <a:cubicBezTo>
                    <a:pt x="392212" y="48186"/>
                    <a:pt x="389205" y="61355"/>
                    <a:pt x="386023" y="75315"/>
                  </a:cubicBezTo>
                  <a:cubicBezTo>
                    <a:pt x="382120" y="71816"/>
                    <a:pt x="378612" y="68687"/>
                    <a:pt x="374832" y="65302"/>
                  </a:cubicBezTo>
                  <a:cubicBezTo>
                    <a:pt x="354278" y="83992"/>
                    <a:pt x="331535" y="99227"/>
                    <a:pt x="306665" y="111315"/>
                  </a:cubicBezTo>
                  <a:lnTo>
                    <a:pt x="229016" y="138159"/>
                  </a:lnTo>
                  <a:lnTo>
                    <a:pt x="241873" y="122638"/>
                  </a:lnTo>
                  <a:cubicBezTo>
                    <a:pt x="286832" y="110436"/>
                    <a:pt x="327799" y="90559"/>
                    <a:pt x="363025" y="59649"/>
                  </a:cubicBezTo>
                  <a:cubicBezTo>
                    <a:pt x="363896" y="58884"/>
                    <a:pt x="364722" y="58084"/>
                    <a:pt x="365926" y="56977"/>
                  </a:cubicBezTo>
                  <a:cubicBezTo>
                    <a:pt x="362410" y="53654"/>
                    <a:pt x="359060" y="50480"/>
                    <a:pt x="355113" y="46753"/>
                  </a:cubicBezTo>
                  <a:cubicBezTo>
                    <a:pt x="368669" y="42559"/>
                    <a:pt x="381663" y="38542"/>
                    <a:pt x="395368" y="34313"/>
                  </a:cubicBezTo>
                  <a:close/>
                  <a:moveTo>
                    <a:pt x="148775" y="29952"/>
                  </a:moveTo>
                  <a:cubicBezTo>
                    <a:pt x="153065" y="32422"/>
                    <a:pt x="157161" y="34787"/>
                    <a:pt x="161715" y="37407"/>
                  </a:cubicBezTo>
                  <a:cubicBezTo>
                    <a:pt x="158673" y="42646"/>
                    <a:pt x="155720" y="47710"/>
                    <a:pt x="152739" y="52853"/>
                  </a:cubicBezTo>
                  <a:cubicBezTo>
                    <a:pt x="148361" y="50312"/>
                    <a:pt x="144335" y="47974"/>
                    <a:pt x="139913" y="45407"/>
                  </a:cubicBezTo>
                  <a:cubicBezTo>
                    <a:pt x="142849" y="40290"/>
                    <a:pt x="145706" y="35297"/>
                    <a:pt x="148775" y="29952"/>
                  </a:cubicBezTo>
                  <a:close/>
                  <a:moveTo>
                    <a:pt x="72757" y="29935"/>
                  </a:moveTo>
                  <a:cubicBezTo>
                    <a:pt x="75728" y="35034"/>
                    <a:pt x="78629" y="40018"/>
                    <a:pt x="81733" y="45346"/>
                  </a:cubicBezTo>
                  <a:cubicBezTo>
                    <a:pt x="77460" y="47843"/>
                    <a:pt x="73364" y="50234"/>
                    <a:pt x="68871" y="52862"/>
                  </a:cubicBezTo>
                  <a:cubicBezTo>
                    <a:pt x="65900" y="47772"/>
                    <a:pt x="63007" y="42805"/>
                    <a:pt x="59869" y="37425"/>
                  </a:cubicBezTo>
                  <a:cubicBezTo>
                    <a:pt x="64353" y="34814"/>
                    <a:pt x="68361" y="32493"/>
                    <a:pt x="72757" y="29935"/>
                  </a:cubicBezTo>
                  <a:close/>
                  <a:moveTo>
                    <a:pt x="103790" y="22022"/>
                  </a:moveTo>
                  <a:lnTo>
                    <a:pt x="118014" y="22022"/>
                  </a:lnTo>
                  <a:lnTo>
                    <a:pt x="118014" y="39332"/>
                  </a:lnTo>
                  <a:lnTo>
                    <a:pt x="103790" y="39332"/>
                  </a:lnTo>
                  <a:close/>
                  <a:moveTo>
                    <a:pt x="111147" y="8774"/>
                  </a:moveTo>
                  <a:cubicBezTo>
                    <a:pt x="55297" y="8510"/>
                    <a:pt x="9152" y="53890"/>
                    <a:pt x="8756" y="109468"/>
                  </a:cubicBezTo>
                  <a:cubicBezTo>
                    <a:pt x="8352" y="166145"/>
                    <a:pt x="54022" y="212501"/>
                    <a:pt x="110506" y="212747"/>
                  </a:cubicBezTo>
                  <a:cubicBezTo>
                    <a:pt x="165846" y="212993"/>
                    <a:pt x="212475" y="167191"/>
                    <a:pt x="212730" y="112352"/>
                  </a:cubicBezTo>
                  <a:cubicBezTo>
                    <a:pt x="212994" y="54804"/>
                    <a:pt x="168123" y="9046"/>
                    <a:pt x="111147" y="8774"/>
                  </a:cubicBezTo>
                  <a:close/>
                  <a:moveTo>
                    <a:pt x="110875" y="0"/>
                  </a:moveTo>
                  <a:cubicBezTo>
                    <a:pt x="171886" y="-88"/>
                    <a:pt x="221433" y="49160"/>
                    <a:pt x="221495" y="109969"/>
                  </a:cubicBezTo>
                  <a:cubicBezTo>
                    <a:pt x="221556" y="171762"/>
                    <a:pt x="172413" y="221371"/>
                    <a:pt x="110972" y="221529"/>
                  </a:cubicBezTo>
                  <a:cubicBezTo>
                    <a:pt x="49697" y="221688"/>
                    <a:pt x="26" y="171894"/>
                    <a:pt x="0" y="110286"/>
                  </a:cubicBezTo>
                  <a:cubicBezTo>
                    <a:pt x="-26" y="49354"/>
                    <a:pt x="49503" y="88"/>
                    <a:pt x="110875"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84"/>
            <p:cNvSpPr/>
            <p:nvPr/>
          </p:nvSpPr>
          <p:spPr>
            <a:xfrm>
              <a:off x="4235826" y="3228832"/>
              <a:ext cx="705300" cy="705300"/>
            </a:xfrm>
            <a:prstGeom prst="ellipse">
              <a:avLst/>
            </a:prstGeom>
            <a:solidFill>
              <a:srgbClr val="DB05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84"/>
            <p:cNvSpPr/>
            <p:nvPr/>
          </p:nvSpPr>
          <p:spPr>
            <a:xfrm>
              <a:off x="4402000" y="3374266"/>
              <a:ext cx="372546" cy="413994"/>
            </a:xfrm>
            <a:custGeom>
              <a:rect b="b" l="l" r="r" t="t"/>
              <a:pathLst>
                <a:path extrusionOk="0" h="405876" w="365241">
                  <a:moveTo>
                    <a:pt x="131005" y="252254"/>
                  </a:moveTo>
                  <a:cubicBezTo>
                    <a:pt x="136240" y="251478"/>
                    <a:pt x="137870" y="252397"/>
                    <a:pt x="139708" y="257424"/>
                  </a:cubicBezTo>
                  <a:cubicBezTo>
                    <a:pt x="147277" y="278148"/>
                    <a:pt x="154821" y="298887"/>
                    <a:pt x="162366" y="319618"/>
                  </a:cubicBezTo>
                  <a:cubicBezTo>
                    <a:pt x="166961" y="332237"/>
                    <a:pt x="171572" y="344841"/>
                    <a:pt x="176120" y="357476"/>
                  </a:cubicBezTo>
                  <a:cubicBezTo>
                    <a:pt x="177367" y="360937"/>
                    <a:pt x="178965" y="363806"/>
                    <a:pt x="183265" y="363798"/>
                  </a:cubicBezTo>
                  <a:cubicBezTo>
                    <a:pt x="187556" y="363790"/>
                    <a:pt x="189139" y="360913"/>
                    <a:pt x="190394" y="357452"/>
                  </a:cubicBezTo>
                  <a:cubicBezTo>
                    <a:pt x="202382" y="324477"/>
                    <a:pt x="214402" y="291510"/>
                    <a:pt x="226422" y="258543"/>
                  </a:cubicBezTo>
                  <a:cubicBezTo>
                    <a:pt x="228787" y="252062"/>
                    <a:pt x="229642" y="251486"/>
                    <a:pt x="236284" y="252461"/>
                  </a:cubicBezTo>
                  <a:cubicBezTo>
                    <a:pt x="245363" y="253796"/>
                    <a:pt x="254450" y="255083"/>
                    <a:pt x="263481" y="256705"/>
                  </a:cubicBezTo>
                  <a:cubicBezTo>
                    <a:pt x="284452" y="260485"/>
                    <a:pt x="302809" y="280385"/>
                    <a:pt x="305503" y="302116"/>
                  </a:cubicBezTo>
                  <a:cubicBezTo>
                    <a:pt x="305958" y="305800"/>
                    <a:pt x="306182" y="309540"/>
                    <a:pt x="306190" y="313256"/>
                  </a:cubicBezTo>
                  <a:cubicBezTo>
                    <a:pt x="306246" y="342547"/>
                    <a:pt x="306222" y="371846"/>
                    <a:pt x="306222" y="401136"/>
                  </a:cubicBezTo>
                  <a:cubicBezTo>
                    <a:pt x="306222" y="402575"/>
                    <a:pt x="306222" y="404013"/>
                    <a:pt x="306222" y="405876"/>
                  </a:cubicBezTo>
                  <a:lnTo>
                    <a:pt x="60539" y="405876"/>
                  </a:lnTo>
                  <a:cubicBezTo>
                    <a:pt x="60444" y="404573"/>
                    <a:pt x="60284" y="403422"/>
                    <a:pt x="60284" y="402271"/>
                  </a:cubicBezTo>
                  <a:cubicBezTo>
                    <a:pt x="60268" y="371782"/>
                    <a:pt x="59900" y="341284"/>
                    <a:pt x="60380" y="310795"/>
                  </a:cubicBezTo>
                  <a:cubicBezTo>
                    <a:pt x="60731" y="288385"/>
                    <a:pt x="69850" y="270243"/>
                    <a:pt x="90973" y="260637"/>
                  </a:cubicBezTo>
                  <a:cubicBezTo>
                    <a:pt x="99133" y="256929"/>
                    <a:pt x="108643" y="256122"/>
                    <a:pt x="117586" y="254228"/>
                  </a:cubicBezTo>
                  <a:cubicBezTo>
                    <a:pt x="121998" y="253292"/>
                    <a:pt x="126529" y="252917"/>
                    <a:pt x="131005" y="252254"/>
                  </a:cubicBezTo>
                  <a:close/>
                  <a:moveTo>
                    <a:pt x="175871" y="248529"/>
                  </a:moveTo>
                  <a:cubicBezTo>
                    <a:pt x="178397" y="248593"/>
                    <a:pt x="180922" y="248537"/>
                    <a:pt x="183448" y="248537"/>
                  </a:cubicBezTo>
                  <a:lnTo>
                    <a:pt x="183448" y="248561"/>
                  </a:lnTo>
                  <a:lnTo>
                    <a:pt x="183448" y="248577"/>
                  </a:lnTo>
                  <a:cubicBezTo>
                    <a:pt x="186237" y="248577"/>
                    <a:pt x="189034" y="248489"/>
                    <a:pt x="191823" y="248593"/>
                  </a:cubicBezTo>
                  <a:cubicBezTo>
                    <a:pt x="199712" y="248897"/>
                    <a:pt x="203987" y="256569"/>
                    <a:pt x="200103" y="263410"/>
                  </a:cubicBezTo>
                  <a:cubicBezTo>
                    <a:pt x="199384" y="264681"/>
                    <a:pt x="198721" y="266048"/>
                    <a:pt x="197722" y="267079"/>
                  </a:cubicBezTo>
                  <a:cubicBezTo>
                    <a:pt x="191863" y="273153"/>
                    <a:pt x="191536" y="280242"/>
                    <a:pt x="193030" y="288074"/>
                  </a:cubicBezTo>
                  <a:cubicBezTo>
                    <a:pt x="194373" y="295107"/>
                    <a:pt x="194892" y="302300"/>
                    <a:pt x="195708" y="309420"/>
                  </a:cubicBezTo>
                  <a:cubicBezTo>
                    <a:pt x="195812" y="310299"/>
                    <a:pt x="195708" y="311290"/>
                    <a:pt x="195396" y="312122"/>
                  </a:cubicBezTo>
                  <a:cubicBezTo>
                    <a:pt x="192479" y="319962"/>
                    <a:pt x="189586" y="327810"/>
                    <a:pt x="186469" y="335562"/>
                  </a:cubicBezTo>
                  <a:cubicBezTo>
                    <a:pt x="185893" y="336993"/>
                    <a:pt x="184335" y="338016"/>
                    <a:pt x="183224" y="339231"/>
                  </a:cubicBezTo>
                  <a:cubicBezTo>
                    <a:pt x="182121" y="338008"/>
                    <a:pt x="180571" y="336977"/>
                    <a:pt x="179995" y="335546"/>
                  </a:cubicBezTo>
                  <a:cubicBezTo>
                    <a:pt x="176878" y="327786"/>
                    <a:pt x="173258" y="320114"/>
                    <a:pt x="171316" y="312050"/>
                  </a:cubicBezTo>
                  <a:cubicBezTo>
                    <a:pt x="170173" y="307287"/>
                    <a:pt x="171716" y="301844"/>
                    <a:pt x="172243" y="296729"/>
                  </a:cubicBezTo>
                  <a:cubicBezTo>
                    <a:pt x="172818" y="291183"/>
                    <a:pt x="173889" y="285668"/>
                    <a:pt x="174193" y="280114"/>
                  </a:cubicBezTo>
                  <a:cubicBezTo>
                    <a:pt x="174321" y="277692"/>
                    <a:pt x="173458" y="275015"/>
                    <a:pt x="172363" y="272793"/>
                  </a:cubicBezTo>
                  <a:cubicBezTo>
                    <a:pt x="170908" y="269836"/>
                    <a:pt x="168822" y="267183"/>
                    <a:pt x="166952" y="264433"/>
                  </a:cubicBezTo>
                  <a:cubicBezTo>
                    <a:pt x="164571" y="260949"/>
                    <a:pt x="164043" y="257297"/>
                    <a:pt x="166153" y="253556"/>
                  </a:cubicBezTo>
                  <a:cubicBezTo>
                    <a:pt x="168255" y="249808"/>
                    <a:pt x="171692" y="248426"/>
                    <a:pt x="175871" y="248529"/>
                  </a:cubicBezTo>
                  <a:close/>
                  <a:moveTo>
                    <a:pt x="164299" y="219399"/>
                  </a:moveTo>
                  <a:lnTo>
                    <a:pt x="164307" y="219399"/>
                  </a:lnTo>
                  <a:lnTo>
                    <a:pt x="202190" y="219399"/>
                  </a:lnTo>
                  <a:cubicBezTo>
                    <a:pt x="202717" y="226336"/>
                    <a:pt x="198761" y="231051"/>
                    <a:pt x="192215" y="231195"/>
                  </a:cubicBezTo>
                  <a:cubicBezTo>
                    <a:pt x="186126" y="231331"/>
                    <a:pt x="180020" y="231275"/>
                    <a:pt x="173922" y="231091"/>
                  </a:cubicBezTo>
                  <a:cubicBezTo>
                    <a:pt x="167624" y="230899"/>
                    <a:pt x="163828" y="226272"/>
                    <a:pt x="164299" y="219399"/>
                  </a:cubicBezTo>
                  <a:close/>
                  <a:moveTo>
                    <a:pt x="183480" y="201320"/>
                  </a:moveTo>
                  <a:lnTo>
                    <a:pt x="183472" y="201328"/>
                  </a:lnTo>
                  <a:cubicBezTo>
                    <a:pt x="191712" y="201328"/>
                    <a:pt x="199952" y="201304"/>
                    <a:pt x="208191" y="201328"/>
                  </a:cubicBezTo>
                  <a:cubicBezTo>
                    <a:pt x="212627" y="201344"/>
                    <a:pt x="215073" y="203478"/>
                    <a:pt x="215105" y="207219"/>
                  </a:cubicBezTo>
                  <a:cubicBezTo>
                    <a:pt x="215136" y="210943"/>
                    <a:pt x="212579" y="213332"/>
                    <a:pt x="208343" y="213340"/>
                  </a:cubicBezTo>
                  <a:cubicBezTo>
                    <a:pt x="191600" y="213372"/>
                    <a:pt x="174857" y="213372"/>
                    <a:pt x="158113" y="213340"/>
                  </a:cubicBezTo>
                  <a:cubicBezTo>
                    <a:pt x="153894" y="213332"/>
                    <a:pt x="151344" y="210903"/>
                    <a:pt x="151408" y="207171"/>
                  </a:cubicBezTo>
                  <a:cubicBezTo>
                    <a:pt x="151472" y="203534"/>
                    <a:pt x="153838" y="201360"/>
                    <a:pt x="157970" y="201336"/>
                  </a:cubicBezTo>
                  <a:cubicBezTo>
                    <a:pt x="166473" y="201288"/>
                    <a:pt x="174977" y="201320"/>
                    <a:pt x="183480" y="201320"/>
                  </a:cubicBezTo>
                  <a:close/>
                  <a:moveTo>
                    <a:pt x="154708" y="183211"/>
                  </a:moveTo>
                  <a:cubicBezTo>
                    <a:pt x="173729" y="183171"/>
                    <a:pt x="192742" y="183171"/>
                    <a:pt x="211763" y="183211"/>
                  </a:cubicBezTo>
                  <a:cubicBezTo>
                    <a:pt x="216487" y="183219"/>
                    <a:pt x="219148" y="185449"/>
                    <a:pt x="219204" y="189173"/>
                  </a:cubicBezTo>
                  <a:cubicBezTo>
                    <a:pt x="219260" y="193097"/>
                    <a:pt x="216679" y="195231"/>
                    <a:pt x="211596" y="195255"/>
                  </a:cubicBezTo>
                  <a:cubicBezTo>
                    <a:pt x="202157" y="195303"/>
                    <a:pt x="192711" y="195271"/>
                    <a:pt x="183272" y="195263"/>
                  </a:cubicBezTo>
                  <a:lnTo>
                    <a:pt x="183264" y="195255"/>
                  </a:lnTo>
                  <a:cubicBezTo>
                    <a:pt x="173690" y="195255"/>
                    <a:pt x="164115" y="195287"/>
                    <a:pt x="154541" y="195239"/>
                  </a:cubicBezTo>
                  <a:cubicBezTo>
                    <a:pt x="149817" y="195215"/>
                    <a:pt x="147228" y="192985"/>
                    <a:pt x="147284" y="189205"/>
                  </a:cubicBezTo>
                  <a:cubicBezTo>
                    <a:pt x="147340" y="185513"/>
                    <a:pt x="150049" y="183219"/>
                    <a:pt x="154708" y="183211"/>
                  </a:cubicBezTo>
                  <a:close/>
                  <a:moveTo>
                    <a:pt x="258397" y="61972"/>
                  </a:moveTo>
                  <a:cubicBezTo>
                    <a:pt x="260739" y="59814"/>
                    <a:pt x="263936" y="60070"/>
                    <a:pt x="266509" y="62795"/>
                  </a:cubicBezTo>
                  <a:cubicBezTo>
                    <a:pt x="275213" y="72026"/>
                    <a:pt x="279456" y="83079"/>
                    <a:pt x="279776" y="95698"/>
                  </a:cubicBezTo>
                  <a:lnTo>
                    <a:pt x="279776" y="95706"/>
                  </a:lnTo>
                  <a:cubicBezTo>
                    <a:pt x="279504" y="108317"/>
                    <a:pt x="275388" y="119410"/>
                    <a:pt x="266693" y="128673"/>
                  </a:cubicBezTo>
                  <a:cubicBezTo>
                    <a:pt x="263928" y="131622"/>
                    <a:pt x="260595" y="132062"/>
                    <a:pt x="258310" y="129896"/>
                  </a:cubicBezTo>
                  <a:cubicBezTo>
                    <a:pt x="256056" y="127762"/>
                    <a:pt x="256256" y="124869"/>
                    <a:pt x="258869" y="121776"/>
                  </a:cubicBezTo>
                  <a:cubicBezTo>
                    <a:pt x="272959" y="105105"/>
                    <a:pt x="272903" y="86675"/>
                    <a:pt x="258709" y="69740"/>
                  </a:cubicBezTo>
                  <a:cubicBezTo>
                    <a:pt x="256280" y="66847"/>
                    <a:pt x="256168" y="64026"/>
                    <a:pt x="258397" y="61972"/>
                  </a:cubicBezTo>
                  <a:close/>
                  <a:moveTo>
                    <a:pt x="103336" y="59751"/>
                  </a:moveTo>
                  <a:cubicBezTo>
                    <a:pt x="105094" y="61150"/>
                    <a:pt x="107348" y="62061"/>
                    <a:pt x="107636" y="63395"/>
                  </a:cubicBezTo>
                  <a:cubicBezTo>
                    <a:pt x="108043" y="65305"/>
                    <a:pt x="107692" y="68095"/>
                    <a:pt x="106485" y="69509"/>
                  </a:cubicBezTo>
                  <a:cubicBezTo>
                    <a:pt x="102177" y="74568"/>
                    <a:pt x="98629" y="79963"/>
                    <a:pt x="97118" y="86444"/>
                  </a:cubicBezTo>
                  <a:cubicBezTo>
                    <a:pt x="94097" y="99359"/>
                    <a:pt x="96870" y="110932"/>
                    <a:pt x="105566" y="121058"/>
                  </a:cubicBezTo>
                  <a:cubicBezTo>
                    <a:pt x="106725" y="122408"/>
                    <a:pt x="108147" y="124150"/>
                    <a:pt x="108139" y="125709"/>
                  </a:cubicBezTo>
                  <a:cubicBezTo>
                    <a:pt x="108131" y="127379"/>
                    <a:pt x="106860" y="130144"/>
                    <a:pt x="105630" y="130464"/>
                  </a:cubicBezTo>
                  <a:cubicBezTo>
                    <a:pt x="103688" y="130968"/>
                    <a:pt x="100635" y="130568"/>
                    <a:pt x="99244" y="129273"/>
                  </a:cubicBezTo>
                  <a:cubicBezTo>
                    <a:pt x="92858" y="123343"/>
                    <a:pt x="88775" y="115847"/>
                    <a:pt x="86896" y="107351"/>
                  </a:cubicBezTo>
                  <a:cubicBezTo>
                    <a:pt x="83228" y="90792"/>
                    <a:pt x="86777" y="75951"/>
                    <a:pt x="98293" y="63291"/>
                  </a:cubicBezTo>
                  <a:cubicBezTo>
                    <a:pt x="99540" y="61917"/>
                    <a:pt x="101386" y="61094"/>
                    <a:pt x="103336" y="59751"/>
                  </a:cubicBezTo>
                  <a:close/>
                  <a:moveTo>
                    <a:pt x="278792" y="41689"/>
                  </a:moveTo>
                  <a:cubicBezTo>
                    <a:pt x="281550" y="39459"/>
                    <a:pt x="284107" y="40059"/>
                    <a:pt x="286529" y="42536"/>
                  </a:cubicBezTo>
                  <a:cubicBezTo>
                    <a:pt x="297446" y="53725"/>
                    <a:pt x="304255" y="67032"/>
                    <a:pt x="306996" y="82368"/>
                  </a:cubicBezTo>
                  <a:cubicBezTo>
                    <a:pt x="307787" y="86804"/>
                    <a:pt x="307939" y="91343"/>
                    <a:pt x="308179" y="93765"/>
                  </a:cubicBezTo>
                  <a:lnTo>
                    <a:pt x="308187" y="93765"/>
                  </a:lnTo>
                  <a:cubicBezTo>
                    <a:pt x="308011" y="116534"/>
                    <a:pt x="300858" y="134356"/>
                    <a:pt x="286417" y="149117"/>
                  </a:cubicBezTo>
                  <a:cubicBezTo>
                    <a:pt x="285098" y="150460"/>
                    <a:pt x="282381" y="151291"/>
                    <a:pt x="280535" y="150987"/>
                  </a:cubicBezTo>
                  <a:cubicBezTo>
                    <a:pt x="279120" y="150756"/>
                    <a:pt x="277170" y="148406"/>
                    <a:pt x="277090" y="146903"/>
                  </a:cubicBezTo>
                  <a:cubicBezTo>
                    <a:pt x="276986" y="145121"/>
                    <a:pt x="278249" y="142883"/>
                    <a:pt x="279568" y="141453"/>
                  </a:cubicBezTo>
                  <a:cubicBezTo>
                    <a:pt x="288862" y="131399"/>
                    <a:pt x="294888" y="119771"/>
                    <a:pt x="296894" y="106200"/>
                  </a:cubicBezTo>
                  <a:cubicBezTo>
                    <a:pt x="299867" y="86100"/>
                    <a:pt x="294768" y="68246"/>
                    <a:pt x="281678" y="52694"/>
                  </a:cubicBezTo>
                  <a:cubicBezTo>
                    <a:pt x="280822" y="51679"/>
                    <a:pt x="279871" y="50736"/>
                    <a:pt x="279000" y="49729"/>
                  </a:cubicBezTo>
                  <a:cubicBezTo>
                    <a:pt x="276347" y="46684"/>
                    <a:pt x="276195" y="43783"/>
                    <a:pt x="278792" y="41689"/>
                  </a:cubicBezTo>
                  <a:close/>
                  <a:moveTo>
                    <a:pt x="83828" y="40578"/>
                  </a:moveTo>
                  <a:cubicBezTo>
                    <a:pt x="88104" y="40761"/>
                    <a:pt x="89415" y="45716"/>
                    <a:pt x="86505" y="49361"/>
                  </a:cubicBezTo>
                  <a:cubicBezTo>
                    <a:pt x="83357" y="53301"/>
                    <a:pt x="79928" y="57081"/>
                    <a:pt x="77259" y="61325"/>
                  </a:cubicBezTo>
                  <a:cubicBezTo>
                    <a:pt x="61954" y="85628"/>
                    <a:pt x="64671" y="117684"/>
                    <a:pt x="83660" y="139239"/>
                  </a:cubicBezTo>
                  <a:cubicBezTo>
                    <a:pt x="84539" y="140238"/>
                    <a:pt x="85443" y="141213"/>
                    <a:pt x="86362" y="142180"/>
                  </a:cubicBezTo>
                  <a:cubicBezTo>
                    <a:pt x="88727" y="144673"/>
                    <a:pt x="89135" y="147342"/>
                    <a:pt x="86761" y="149980"/>
                  </a:cubicBezTo>
                  <a:cubicBezTo>
                    <a:pt x="84635" y="152337"/>
                    <a:pt x="81119" y="152258"/>
                    <a:pt x="78769" y="149213"/>
                  </a:cubicBezTo>
                  <a:cubicBezTo>
                    <a:pt x="73918" y="142931"/>
                    <a:pt x="68883" y="136649"/>
                    <a:pt x="65031" y="129752"/>
                  </a:cubicBezTo>
                  <a:cubicBezTo>
                    <a:pt x="59165" y="119251"/>
                    <a:pt x="56927" y="107606"/>
                    <a:pt x="56959" y="93165"/>
                  </a:cubicBezTo>
                  <a:lnTo>
                    <a:pt x="56951" y="93165"/>
                  </a:lnTo>
                  <a:cubicBezTo>
                    <a:pt x="57295" y="75415"/>
                    <a:pt x="64112" y="57848"/>
                    <a:pt x="78074" y="43247"/>
                  </a:cubicBezTo>
                  <a:cubicBezTo>
                    <a:pt x="79465" y="41792"/>
                    <a:pt x="81926" y="40498"/>
                    <a:pt x="83828" y="40578"/>
                  </a:cubicBezTo>
                  <a:close/>
                  <a:moveTo>
                    <a:pt x="177070" y="39803"/>
                  </a:moveTo>
                  <a:cubicBezTo>
                    <a:pt x="208295" y="37134"/>
                    <a:pt x="235308" y="56610"/>
                    <a:pt x="241853" y="86820"/>
                  </a:cubicBezTo>
                  <a:cubicBezTo>
                    <a:pt x="245266" y="102556"/>
                    <a:pt x="242653" y="117469"/>
                    <a:pt x="234541" y="131407"/>
                  </a:cubicBezTo>
                  <a:cubicBezTo>
                    <a:pt x="228842" y="141189"/>
                    <a:pt x="223376" y="151075"/>
                    <a:pt x="221282" y="162408"/>
                  </a:cubicBezTo>
                  <a:cubicBezTo>
                    <a:pt x="220826" y="164885"/>
                    <a:pt x="220331" y="167371"/>
                    <a:pt x="220043" y="169872"/>
                  </a:cubicBezTo>
                  <a:cubicBezTo>
                    <a:pt x="219364" y="175779"/>
                    <a:pt x="217630" y="177393"/>
                    <a:pt x="211580" y="177401"/>
                  </a:cubicBezTo>
                  <a:lnTo>
                    <a:pt x="183248" y="177401"/>
                  </a:lnTo>
                  <a:cubicBezTo>
                    <a:pt x="173402" y="177401"/>
                    <a:pt x="163548" y="177433"/>
                    <a:pt x="153701" y="177385"/>
                  </a:cubicBezTo>
                  <a:cubicBezTo>
                    <a:pt x="149194" y="177361"/>
                    <a:pt x="146940" y="175435"/>
                    <a:pt x="146541" y="171071"/>
                  </a:cubicBezTo>
                  <a:cubicBezTo>
                    <a:pt x="145382" y="158212"/>
                    <a:pt x="140906" y="146512"/>
                    <a:pt x="134265" y="135587"/>
                  </a:cubicBezTo>
                  <a:cubicBezTo>
                    <a:pt x="127216" y="123982"/>
                    <a:pt x="123012" y="111723"/>
                    <a:pt x="123228" y="97889"/>
                  </a:cubicBezTo>
                  <a:cubicBezTo>
                    <a:pt x="123683" y="68358"/>
                    <a:pt x="147604" y="42320"/>
                    <a:pt x="177070" y="39803"/>
                  </a:cubicBezTo>
                  <a:close/>
                  <a:moveTo>
                    <a:pt x="66773" y="22117"/>
                  </a:moveTo>
                  <a:cubicBezTo>
                    <a:pt x="68955" y="24666"/>
                    <a:pt x="68467" y="27152"/>
                    <a:pt x="66397" y="29637"/>
                  </a:cubicBezTo>
                  <a:cubicBezTo>
                    <a:pt x="62401" y="34432"/>
                    <a:pt x="58062" y="39028"/>
                    <a:pt x="54673" y="44231"/>
                  </a:cubicBezTo>
                  <a:cubicBezTo>
                    <a:pt x="30561" y="81217"/>
                    <a:pt x="34773" y="128074"/>
                    <a:pt x="64911" y="160618"/>
                  </a:cubicBezTo>
                  <a:cubicBezTo>
                    <a:pt x="65454" y="161201"/>
                    <a:pt x="66030" y="161761"/>
                    <a:pt x="66565" y="162344"/>
                  </a:cubicBezTo>
                  <a:cubicBezTo>
                    <a:pt x="68763" y="164742"/>
                    <a:pt x="69099" y="167315"/>
                    <a:pt x="66925" y="169849"/>
                  </a:cubicBezTo>
                  <a:cubicBezTo>
                    <a:pt x="64927" y="172182"/>
                    <a:pt x="61490" y="172310"/>
                    <a:pt x="59236" y="169593"/>
                  </a:cubicBezTo>
                  <a:cubicBezTo>
                    <a:pt x="53730" y="162959"/>
                    <a:pt x="47936" y="156430"/>
                    <a:pt x="43412" y="149141"/>
                  </a:cubicBezTo>
                  <a:cubicBezTo>
                    <a:pt x="33294" y="132838"/>
                    <a:pt x="28651" y="114808"/>
                    <a:pt x="28787" y="95571"/>
                  </a:cubicBezTo>
                  <a:cubicBezTo>
                    <a:pt x="28995" y="68766"/>
                    <a:pt x="38058" y="45381"/>
                    <a:pt x="55936" y="25409"/>
                  </a:cubicBezTo>
                  <a:cubicBezTo>
                    <a:pt x="56911" y="24322"/>
                    <a:pt x="57918" y="23252"/>
                    <a:pt x="58997" y="22269"/>
                  </a:cubicBezTo>
                  <a:cubicBezTo>
                    <a:pt x="61554" y="19935"/>
                    <a:pt x="64815" y="19831"/>
                    <a:pt x="66773" y="22117"/>
                  </a:cubicBezTo>
                  <a:close/>
                  <a:moveTo>
                    <a:pt x="298645" y="21757"/>
                  </a:moveTo>
                  <a:cubicBezTo>
                    <a:pt x="301051" y="19519"/>
                    <a:pt x="304136" y="20071"/>
                    <a:pt x="307309" y="23371"/>
                  </a:cubicBezTo>
                  <a:cubicBezTo>
                    <a:pt x="315604" y="31987"/>
                    <a:pt x="322214" y="41745"/>
                    <a:pt x="327169" y="52630"/>
                  </a:cubicBezTo>
                  <a:cubicBezTo>
                    <a:pt x="332971" y="65393"/>
                    <a:pt x="335952" y="78812"/>
                    <a:pt x="336568" y="98592"/>
                  </a:cubicBezTo>
                  <a:lnTo>
                    <a:pt x="336552" y="98608"/>
                  </a:lnTo>
                  <a:cubicBezTo>
                    <a:pt x="336703" y="122264"/>
                    <a:pt x="327121" y="147855"/>
                    <a:pt x="306526" y="169105"/>
                  </a:cubicBezTo>
                  <a:cubicBezTo>
                    <a:pt x="303736" y="171982"/>
                    <a:pt x="300803" y="172286"/>
                    <a:pt x="298462" y="170120"/>
                  </a:cubicBezTo>
                  <a:cubicBezTo>
                    <a:pt x="295984" y="167827"/>
                    <a:pt x="296152" y="164870"/>
                    <a:pt x="299141" y="161753"/>
                  </a:cubicBezTo>
                  <a:cubicBezTo>
                    <a:pt x="313103" y="147215"/>
                    <a:pt x="321990" y="130128"/>
                    <a:pt x="324835" y="110101"/>
                  </a:cubicBezTo>
                  <a:cubicBezTo>
                    <a:pt x="329079" y="80195"/>
                    <a:pt x="320887" y="54045"/>
                    <a:pt x="300715" y="31603"/>
                  </a:cubicBezTo>
                  <a:cubicBezTo>
                    <a:pt x="300356" y="31204"/>
                    <a:pt x="299972" y="30836"/>
                    <a:pt x="299612" y="30444"/>
                  </a:cubicBezTo>
                  <a:cubicBezTo>
                    <a:pt x="296424" y="27032"/>
                    <a:pt x="296096" y="24123"/>
                    <a:pt x="298645" y="21757"/>
                  </a:cubicBezTo>
                  <a:close/>
                  <a:moveTo>
                    <a:pt x="46098" y="1505"/>
                  </a:moveTo>
                  <a:cubicBezTo>
                    <a:pt x="48456" y="3535"/>
                    <a:pt x="48296" y="6819"/>
                    <a:pt x="45634" y="9577"/>
                  </a:cubicBezTo>
                  <a:cubicBezTo>
                    <a:pt x="35181" y="20398"/>
                    <a:pt x="26773" y="32586"/>
                    <a:pt x="20699" y="46380"/>
                  </a:cubicBezTo>
                  <a:cubicBezTo>
                    <a:pt x="711" y="91798"/>
                    <a:pt x="10126" y="145065"/>
                    <a:pt x="44484" y="180901"/>
                  </a:cubicBezTo>
                  <a:cubicBezTo>
                    <a:pt x="48543" y="185137"/>
                    <a:pt x="49135" y="187886"/>
                    <a:pt x="46514" y="190411"/>
                  </a:cubicBezTo>
                  <a:cubicBezTo>
                    <a:pt x="43916" y="192913"/>
                    <a:pt x="40735" y="192178"/>
                    <a:pt x="36987" y="188214"/>
                  </a:cubicBezTo>
                  <a:cubicBezTo>
                    <a:pt x="12755" y="162639"/>
                    <a:pt x="64" y="130887"/>
                    <a:pt x="0" y="87874"/>
                  </a:cubicBezTo>
                  <a:cubicBezTo>
                    <a:pt x="320" y="60510"/>
                    <a:pt x="12388" y="29972"/>
                    <a:pt x="36388" y="4174"/>
                  </a:cubicBezTo>
                  <a:cubicBezTo>
                    <a:pt x="37019" y="3495"/>
                    <a:pt x="37690" y="2847"/>
                    <a:pt x="38346" y="2176"/>
                  </a:cubicBezTo>
                  <a:cubicBezTo>
                    <a:pt x="40735" y="-285"/>
                    <a:pt x="43357" y="-845"/>
                    <a:pt x="46098" y="1505"/>
                  </a:cubicBezTo>
                  <a:close/>
                  <a:moveTo>
                    <a:pt x="319056" y="1434"/>
                  </a:moveTo>
                  <a:cubicBezTo>
                    <a:pt x="321766" y="-1068"/>
                    <a:pt x="324563" y="-381"/>
                    <a:pt x="328799" y="4167"/>
                  </a:cubicBezTo>
                  <a:cubicBezTo>
                    <a:pt x="350329" y="27296"/>
                    <a:pt x="362509" y="54556"/>
                    <a:pt x="364811" y="86141"/>
                  </a:cubicBezTo>
                  <a:cubicBezTo>
                    <a:pt x="364954" y="88131"/>
                    <a:pt x="365090" y="90121"/>
                    <a:pt x="365234" y="92119"/>
                  </a:cubicBezTo>
                  <a:lnTo>
                    <a:pt x="365234" y="92127"/>
                  </a:lnTo>
                  <a:cubicBezTo>
                    <a:pt x="365602" y="129681"/>
                    <a:pt x="353246" y="162240"/>
                    <a:pt x="327032" y="189341"/>
                  </a:cubicBezTo>
                  <a:cubicBezTo>
                    <a:pt x="324123" y="192346"/>
                    <a:pt x="321006" y="192650"/>
                    <a:pt x="318673" y="190364"/>
                  </a:cubicBezTo>
                  <a:cubicBezTo>
                    <a:pt x="316331" y="188070"/>
                    <a:pt x="316611" y="185129"/>
                    <a:pt x="319640" y="181989"/>
                  </a:cubicBezTo>
                  <a:cubicBezTo>
                    <a:pt x="337198" y="163775"/>
                    <a:pt x="348747" y="142388"/>
                    <a:pt x="352831" y="117349"/>
                  </a:cubicBezTo>
                  <a:cubicBezTo>
                    <a:pt x="359432" y="76926"/>
                    <a:pt x="348771" y="41505"/>
                    <a:pt x="321094" y="11272"/>
                  </a:cubicBezTo>
                  <a:cubicBezTo>
                    <a:pt x="317106" y="6916"/>
                    <a:pt x="316387" y="3903"/>
                    <a:pt x="319056" y="143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84"/>
            <p:cNvSpPr/>
            <p:nvPr/>
          </p:nvSpPr>
          <p:spPr>
            <a:xfrm>
              <a:off x="4989635" y="1923199"/>
              <a:ext cx="705300" cy="705300"/>
            </a:xfrm>
            <a:prstGeom prst="ellipse">
              <a:avLst/>
            </a:prstGeom>
            <a:solidFill>
              <a:srgbClr val="C01E7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84"/>
            <p:cNvSpPr/>
            <p:nvPr/>
          </p:nvSpPr>
          <p:spPr>
            <a:xfrm>
              <a:off x="5156441" y="2090003"/>
              <a:ext cx="371446" cy="371449"/>
            </a:xfrm>
            <a:custGeom>
              <a:rect b="b" l="l" r="r" t="t"/>
              <a:pathLst>
                <a:path extrusionOk="0" h="330912" w="330910">
                  <a:moveTo>
                    <a:pt x="17124" y="319336"/>
                  </a:moveTo>
                  <a:cubicBezTo>
                    <a:pt x="50596" y="319374"/>
                    <a:pt x="84069" y="319445"/>
                    <a:pt x="117541" y="319445"/>
                  </a:cubicBezTo>
                  <a:cubicBezTo>
                    <a:pt x="148557" y="319445"/>
                    <a:pt x="179573" y="319352"/>
                    <a:pt x="210589" y="319336"/>
                  </a:cubicBezTo>
                  <a:cubicBezTo>
                    <a:pt x="246049" y="319319"/>
                    <a:pt x="281514" y="319341"/>
                    <a:pt x="316973" y="319347"/>
                  </a:cubicBezTo>
                  <a:cubicBezTo>
                    <a:pt x="319424" y="319347"/>
                    <a:pt x="321875" y="319314"/>
                    <a:pt x="324326" y="319336"/>
                  </a:cubicBezTo>
                  <a:cubicBezTo>
                    <a:pt x="328316" y="319368"/>
                    <a:pt x="330843" y="321590"/>
                    <a:pt x="330865" y="325056"/>
                  </a:cubicBezTo>
                  <a:cubicBezTo>
                    <a:pt x="330887" y="328604"/>
                    <a:pt x="328453" y="330881"/>
                    <a:pt x="324462" y="330881"/>
                  </a:cubicBezTo>
                  <a:cubicBezTo>
                    <a:pt x="284805" y="330875"/>
                    <a:pt x="245143" y="330843"/>
                    <a:pt x="205486" y="330826"/>
                  </a:cubicBezTo>
                  <a:cubicBezTo>
                    <a:pt x="192117" y="330821"/>
                    <a:pt x="178749" y="330826"/>
                    <a:pt x="165381" y="330826"/>
                  </a:cubicBezTo>
                  <a:lnTo>
                    <a:pt x="165381" y="330908"/>
                  </a:lnTo>
                  <a:cubicBezTo>
                    <a:pt x="113627" y="330908"/>
                    <a:pt x="61874" y="330908"/>
                    <a:pt x="10121" y="330908"/>
                  </a:cubicBezTo>
                  <a:cubicBezTo>
                    <a:pt x="8576" y="330908"/>
                    <a:pt x="7026" y="330935"/>
                    <a:pt x="5481" y="330853"/>
                  </a:cubicBezTo>
                  <a:cubicBezTo>
                    <a:pt x="2380" y="330690"/>
                    <a:pt x="55" y="328255"/>
                    <a:pt x="17" y="325193"/>
                  </a:cubicBezTo>
                  <a:cubicBezTo>
                    <a:pt x="-27" y="321874"/>
                    <a:pt x="2146" y="319461"/>
                    <a:pt x="5514" y="319368"/>
                  </a:cubicBezTo>
                  <a:cubicBezTo>
                    <a:pt x="9384" y="319259"/>
                    <a:pt x="13254" y="319330"/>
                    <a:pt x="17124" y="319336"/>
                  </a:cubicBezTo>
                  <a:close/>
                  <a:moveTo>
                    <a:pt x="43315" y="236495"/>
                  </a:moveTo>
                  <a:cubicBezTo>
                    <a:pt x="57955" y="236500"/>
                    <a:pt x="72595" y="236495"/>
                    <a:pt x="87230" y="236506"/>
                  </a:cubicBezTo>
                  <a:cubicBezTo>
                    <a:pt x="92290" y="236506"/>
                    <a:pt x="94381" y="238591"/>
                    <a:pt x="94386" y="243548"/>
                  </a:cubicBezTo>
                  <a:cubicBezTo>
                    <a:pt x="94386" y="263903"/>
                    <a:pt x="94392" y="284264"/>
                    <a:pt x="94397" y="304619"/>
                  </a:cubicBezTo>
                  <a:cubicBezTo>
                    <a:pt x="94397" y="305410"/>
                    <a:pt x="94397" y="306202"/>
                    <a:pt x="94397" y="307141"/>
                  </a:cubicBezTo>
                  <a:lnTo>
                    <a:pt x="35482" y="307141"/>
                  </a:lnTo>
                  <a:lnTo>
                    <a:pt x="35482" y="302294"/>
                  </a:lnTo>
                  <a:cubicBezTo>
                    <a:pt x="35482" y="282926"/>
                    <a:pt x="35482" y="263559"/>
                    <a:pt x="35482" y="244192"/>
                  </a:cubicBezTo>
                  <a:cubicBezTo>
                    <a:pt x="35482" y="238225"/>
                    <a:pt x="37240" y="236495"/>
                    <a:pt x="43315" y="236495"/>
                  </a:cubicBezTo>
                  <a:close/>
                  <a:moveTo>
                    <a:pt x="112863" y="201025"/>
                  </a:moveTo>
                  <a:cubicBezTo>
                    <a:pt x="128235" y="200987"/>
                    <a:pt x="143606" y="200981"/>
                    <a:pt x="158978" y="201025"/>
                  </a:cubicBezTo>
                  <a:cubicBezTo>
                    <a:pt x="163050" y="201036"/>
                    <a:pt x="165332" y="203296"/>
                    <a:pt x="165332" y="207215"/>
                  </a:cubicBezTo>
                  <a:cubicBezTo>
                    <a:pt x="165354" y="239781"/>
                    <a:pt x="165354" y="272353"/>
                    <a:pt x="165354" y="304919"/>
                  </a:cubicBezTo>
                  <a:cubicBezTo>
                    <a:pt x="165354" y="305547"/>
                    <a:pt x="165272" y="306180"/>
                    <a:pt x="165212" y="307124"/>
                  </a:cubicBezTo>
                  <a:lnTo>
                    <a:pt x="165206" y="307124"/>
                  </a:lnTo>
                  <a:lnTo>
                    <a:pt x="106433" y="307124"/>
                  </a:lnTo>
                  <a:cubicBezTo>
                    <a:pt x="106433" y="305907"/>
                    <a:pt x="106433" y="304843"/>
                    <a:pt x="106433" y="303778"/>
                  </a:cubicBezTo>
                  <a:cubicBezTo>
                    <a:pt x="106466" y="277397"/>
                    <a:pt x="106504" y="251015"/>
                    <a:pt x="106526" y="224633"/>
                  </a:cubicBezTo>
                  <a:cubicBezTo>
                    <a:pt x="106526" y="218902"/>
                    <a:pt x="106428" y="213176"/>
                    <a:pt x="106455" y="207444"/>
                  </a:cubicBezTo>
                  <a:cubicBezTo>
                    <a:pt x="106477" y="203235"/>
                    <a:pt x="108644" y="201036"/>
                    <a:pt x="112863" y="201025"/>
                  </a:cubicBezTo>
                  <a:close/>
                  <a:moveTo>
                    <a:pt x="183892" y="153687"/>
                  </a:moveTo>
                  <a:cubicBezTo>
                    <a:pt x="198903" y="153666"/>
                    <a:pt x="213914" y="153660"/>
                    <a:pt x="228926" y="153687"/>
                  </a:cubicBezTo>
                  <a:cubicBezTo>
                    <a:pt x="234379" y="153698"/>
                    <a:pt x="236317" y="155669"/>
                    <a:pt x="236317" y="161100"/>
                  </a:cubicBezTo>
                  <a:cubicBezTo>
                    <a:pt x="236333" y="202586"/>
                    <a:pt x="236338" y="244066"/>
                    <a:pt x="236344" y="285552"/>
                  </a:cubicBezTo>
                  <a:cubicBezTo>
                    <a:pt x="236344" y="292637"/>
                    <a:pt x="236344" y="299723"/>
                    <a:pt x="236344" y="307141"/>
                  </a:cubicBezTo>
                  <a:lnTo>
                    <a:pt x="236338" y="307141"/>
                  </a:lnTo>
                  <a:lnTo>
                    <a:pt x="177396" y="307141"/>
                  </a:lnTo>
                  <a:cubicBezTo>
                    <a:pt x="177396" y="305416"/>
                    <a:pt x="177396" y="303806"/>
                    <a:pt x="177396" y="302195"/>
                  </a:cubicBezTo>
                  <a:cubicBezTo>
                    <a:pt x="177418" y="260442"/>
                    <a:pt x="177445" y="218689"/>
                    <a:pt x="177467" y="176930"/>
                  </a:cubicBezTo>
                  <a:cubicBezTo>
                    <a:pt x="177467" y="171379"/>
                    <a:pt x="177407" y="165833"/>
                    <a:pt x="177423" y="160282"/>
                  </a:cubicBezTo>
                  <a:cubicBezTo>
                    <a:pt x="177434" y="155920"/>
                    <a:pt x="179607" y="153693"/>
                    <a:pt x="183892" y="153687"/>
                  </a:cubicBezTo>
                  <a:close/>
                  <a:moveTo>
                    <a:pt x="255313" y="106432"/>
                  </a:moveTo>
                  <a:cubicBezTo>
                    <a:pt x="270319" y="106416"/>
                    <a:pt x="285324" y="106416"/>
                    <a:pt x="300330" y="106432"/>
                  </a:cubicBezTo>
                  <a:cubicBezTo>
                    <a:pt x="305161" y="106438"/>
                    <a:pt x="307274" y="108605"/>
                    <a:pt x="307274" y="113403"/>
                  </a:cubicBezTo>
                  <a:cubicBezTo>
                    <a:pt x="307274" y="176882"/>
                    <a:pt x="307274" y="240360"/>
                    <a:pt x="307274" y="303839"/>
                  </a:cubicBezTo>
                  <a:lnTo>
                    <a:pt x="307274" y="307141"/>
                  </a:lnTo>
                  <a:lnTo>
                    <a:pt x="307274" y="307147"/>
                  </a:lnTo>
                  <a:lnTo>
                    <a:pt x="248517" y="307147"/>
                  </a:lnTo>
                  <a:cubicBezTo>
                    <a:pt x="248462" y="305908"/>
                    <a:pt x="248358" y="304685"/>
                    <a:pt x="248358" y="303462"/>
                  </a:cubicBezTo>
                  <a:cubicBezTo>
                    <a:pt x="248353" y="251823"/>
                    <a:pt x="248358" y="200179"/>
                    <a:pt x="248358" y="148540"/>
                  </a:cubicBezTo>
                  <a:cubicBezTo>
                    <a:pt x="248358" y="136810"/>
                    <a:pt x="248358" y="125079"/>
                    <a:pt x="248369" y="113343"/>
                  </a:cubicBezTo>
                  <a:cubicBezTo>
                    <a:pt x="248369" y="108354"/>
                    <a:pt x="250280" y="106438"/>
                    <a:pt x="255313" y="106432"/>
                  </a:cubicBezTo>
                  <a:close/>
                  <a:moveTo>
                    <a:pt x="59080" y="23488"/>
                  </a:moveTo>
                  <a:cubicBezTo>
                    <a:pt x="55646" y="23412"/>
                    <a:pt x="53119" y="25978"/>
                    <a:pt x="52971" y="29771"/>
                  </a:cubicBezTo>
                  <a:cubicBezTo>
                    <a:pt x="52906" y="31485"/>
                    <a:pt x="52960" y="33199"/>
                    <a:pt x="52960" y="34957"/>
                  </a:cubicBezTo>
                  <a:cubicBezTo>
                    <a:pt x="50482" y="35274"/>
                    <a:pt x="48162" y="35285"/>
                    <a:pt x="46017" y="35896"/>
                  </a:cubicBezTo>
                  <a:cubicBezTo>
                    <a:pt x="38833" y="37943"/>
                    <a:pt x="34532" y="44575"/>
                    <a:pt x="35394" y="51928"/>
                  </a:cubicBezTo>
                  <a:cubicBezTo>
                    <a:pt x="36246" y="59166"/>
                    <a:pt x="42109" y="64690"/>
                    <a:pt x="49554" y="64974"/>
                  </a:cubicBezTo>
                  <a:cubicBezTo>
                    <a:pt x="54822" y="65176"/>
                    <a:pt x="60100" y="64936"/>
                    <a:pt x="65368" y="65094"/>
                  </a:cubicBezTo>
                  <a:cubicBezTo>
                    <a:pt x="67442" y="65154"/>
                    <a:pt x="70319" y="64412"/>
                    <a:pt x="70570" y="67878"/>
                  </a:cubicBezTo>
                  <a:cubicBezTo>
                    <a:pt x="70734" y="70143"/>
                    <a:pt x="69222" y="70771"/>
                    <a:pt x="65166" y="70744"/>
                  </a:cubicBezTo>
                  <a:cubicBezTo>
                    <a:pt x="57393" y="70689"/>
                    <a:pt x="49614" y="70706"/>
                    <a:pt x="41836" y="70809"/>
                  </a:cubicBezTo>
                  <a:cubicBezTo>
                    <a:pt x="40536" y="70826"/>
                    <a:pt x="39095" y="71164"/>
                    <a:pt x="37976" y="71803"/>
                  </a:cubicBezTo>
                  <a:cubicBezTo>
                    <a:pt x="35727" y="73086"/>
                    <a:pt x="34810" y="75946"/>
                    <a:pt x="35493" y="78490"/>
                  </a:cubicBezTo>
                  <a:cubicBezTo>
                    <a:pt x="36137" y="80881"/>
                    <a:pt x="38953" y="82922"/>
                    <a:pt x="41705" y="82939"/>
                  </a:cubicBezTo>
                  <a:cubicBezTo>
                    <a:pt x="45395" y="82960"/>
                    <a:pt x="49079" y="82944"/>
                    <a:pt x="52955" y="82944"/>
                  </a:cubicBezTo>
                  <a:cubicBezTo>
                    <a:pt x="52955" y="84773"/>
                    <a:pt x="52977" y="86492"/>
                    <a:pt x="52955" y="88212"/>
                  </a:cubicBezTo>
                  <a:cubicBezTo>
                    <a:pt x="52906" y="91634"/>
                    <a:pt x="55379" y="94380"/>
                    <a:pt x="58670" y="94544"/>
                  </a:cubicBezTo>
                  <a:cubicBezTo>
                    <a:pt x="62147" y="94718"/>
                    <a:pt x="64849" y="92175"/>
                    <a:pt x="64986" y="88506"/>
                  </a:cubicBezTo>
                  <a:cubicBezTo>
                    <a:pt x="65057" y="86710"/>
                    <a:pt x="64997" y="84909"/>
                    <a:pt x="64997" y="82982"/>
                  </a:cubicBezTo>
                  <a:lnTo>
                    <a:pt x="65002" y="82960"/>
                  </a:lnTo>
                  <a:cubicBezTo>
                    <a:pt x="66754" y="82813"/>
                    <a:pt x="68277" y="82748"/>
                    <a:pt x="69784" y="82551"/>
                  </a:cubicBezTo>
                  <a:cubicBezTo>
                    <a:pt x="80903" y="81094"/>
                    <a:pt x="86236" y="68724"/>
                    <a:pt x="80204" y="59243"/>
                  </a:cubicBezTo>
                  <a:cubicBezTo>
                    <a:pt x="77322" y="54706"/>
                    <a:pt x="72715" y="53091"/>
                    <a:pt x="67557" y="52998"/>
                  </a:cubicBezTo>
                  <a:cubicBezTo>
                    <a:pt x="61918" y="52894"/>
                    <a:pt x="56279" y="52960"/>
                    <a:pt x="50640" y="52981"/>
                  </a:cubicBezTo>
                  <a:cubicBezTo>
                    <a:pt x="48703" y="52987"/>
                    <a:pt x="47398" y="52130"/>
                    <a:pt x="47327" y="50176"/>
                  </a:cubicBezTo>
                  <a:cubicBezTo>
                    <a:pt x="47256" y="48331"/>
                    <a:pt x="48501" y="47294"/>
                    <a:pt x="50280" y="47294"/>
                  </a:cubicBezTo>
                  <a:cubicBezTo>
                    <a:pt x="58457" y="47272"/>
                    <a:pt x="66667" y="46939"/>
                    <a:pt x="74811" y="47506"/>
                  </a:cubicBezTo>
                  <a:cubicBezTo>
                    <a:pt x="80177" y="47878"/>
                    <a:pt x="82426" y="44575"/>
                    <a:pt x="82830" y="41355"/>
                  </a:cubicBezTo>
                  <a:cubicBezTo>
                    <a:pt x="83245" y="38090"/>
                    <a:pt x="79953" y="35356"/>
                    <a:pt x="75898" y="35312"/>
                  </a:cubicBezTo>
                  <a:cubicBezTo>
                    <a:pt x="72371" y="35274"/>
                    <a:pt x="68845" y="35306"/>
                    <a:pt x="64991" y="35306"/>
                  </a:cubicBezTo>
                  <a:cubicBezTo>
                    <a:pt x="64991" y="33341"/>
                    <a:pt x="65013" y="31644"/>
                    <a:pt x="64991" y="29946"/>
                  </a:cubicBezTo>
                  <a:cubicBezTo>
                    <a:pt x="64926" y="26087"/>
                    <a:pt x="62611" y="23570"/>
                    <a:pt x="59080" y="23488"/>
                  </a:cubicBezTo>
                  <a:close/>
                  <a:moveTo>
                    <a:pt x="323245" y="11992"/>
                  </a:moveTo>
                  <a:cubicBezTo>
                    <a:pt x="326083" y="11626"/>
                    <a:pt x="328600" y="12025"/>
                    <a:pt x="330128" y="14656"/>
                  </a:cubicBezTo>
                  <a:cubicBezTo>
                    <a:pt x="331635" y="17260"/>
                    <a:pt x="330767" y="19683"/>
                    <a:pt x="329206" y="22036"/>
                  </a:cubicBezTo>
                  <a:cubicBezTo>
                    <a:pt x="318064" y="38838"/>
                    <a:pt x="306951" y="55667"/>
                    <a:pt x="295842" y="72490"/>
                  </a:cubicBezTo>
                  <a:cubicBezTo>
                    <a:pt x="290482" y="80602"/>
                    <a:pt x="285111" y="88702"/>
                    <a:pt x="279821" y="96863"/>
                  </a:cubicBezTo>
                  <a:cubicBezTo>
                    <a:pt x="278249" y="99292"/>
                    <a:pt x="276191" y="100706"/>
                    <a:pt x="273309" y="100537"/>
                  </a:cubicBezTo>
                  <a:cubicBezTo>
                    <a:pt x="270602" y="100378"/>
                    <a:pt x="269368" y="98320"/>
                    <a:pt x="268167" y="96197"/>
                  </a:cubicBezTo>
                  <a:cubicBezTo>
                    <a:pt x="265590" y="91628"/>
                    <a:pt x="262899" y="87125"/>
                    <a:pt x="260115" y="82348"/>
                  </a:cubicBezTo>
                  <a:cubicBezTo>
                    <a:pt x="254619" y="85515"/>
                    <a:pt x="249220" y="88615"/>
                    <a:pt x="243821" y="91726"/>
                  </a:cubicBezTo>
                  <a:cubicBezTo>
                    <a:pt x="215338" y="108168"/>
                    <a:pt x="186860" y="124615"/>
                    <a:pt x="158383" y="141062"/>
                  </a:cubicBezTo>
                  <a:cubicBezTo>
                    <a:pt x="126209" y="159643"/>
                    <a:pt x="94042" y="178246"/>
                    <a:pt x="61830" y="196762"/>
                  </a:cubicBezTo>
                  <a:cubicBezTo>
                    <a:pt x="60274" y="197657"/>
                    <a:pt x="58233" y="198345"/>
                    <a:pt x="56524" y="198159"/>
                  </a:cubicBezTo>
                  <a:cubicBezTo>
                    <a:pt x="55067" y="198001"/>
                    <a:pt x="53255" y="196745"/>
                    <a:pt x="52479" y="195452"/>
                  </a:cubicBezTo>
                  <a:cubicBezTo>
                    <a:pt x="46377" y="185244"/>
                    <a:pt x="40443" y="174927"/>
                    <a:pt x="34548" y="164599"/>
                  </a:cubicBezTo>
                  <a:cubicBezTo>
                    <a:pt x="32861" y="161646"/>
                    <a:pt x="34051" y="158404"/>
                    <a:pt x="37299" y="156532"/>
                  </a:cubicBezTo>
                  <a:cubicBezTo>
                    <a:pt x="49810" y="149315"/>
                    <a:pt x="62338" y="142132"/>
                    <a:pt x="74844" y="134915"/>
                  </a:cubicBezTo>
                  <a:cubicBezTo>
                    <a:pt x="86880" y="127972"/>
                    <a:pt x="98905" y="121001"/>
                    <a:pt x="110942" y="114052"/>
                  </a:cubicBezTo>
                  <a:cubicBezTo>
                    <a:pt x="147427" y="92987"/>
                    <a:pt x="183913" y="71928"/>
                    <a:pt x="220398" y="50863"/>
                  </a:cubicBezTo>
                  <a:cubicBezTo>
                    <a:pt x="225437" y="47954"/>
                    <a:pt x="230464" y="45039"/>
                    <a:pt x="235492" y="42113"/>
                  </a:cubicBezTo>
                  <a:cubicBezTo>
                    <a:pt x="235786" y="41944"/>
                    <a:pt x="236010" y="41649"/>
                    <a:pt x="236381" y="41316"/>
                  </a:cubicBezTo>
                  <a:lnTo>
                    <a:pt x="236376" y="41305"/>
                  </a:lnTo>
                  <a:cubicBezTo>
                    <a:pt x="234514" y="38019"/>
                    <a:pt x="232642" y="34820"/>
                    <a:pt x="230873" y="31567"/>
                  </a:cubicBezTo>
                  <a:cubicBezTo>
                    <a:pt x="228477" y="27151"/>
                    <a:pt x="230557" y="23073"/>
                    <a:pt x="235573" y="22467"/>
                  </a:cubicBezTo>
                  <a:cubicBezTo>
                    <a:pt x="258303" y="19721"/>
                    <a:pt x="281038" y="17014"/>
                    <a:pt x="303774" y="14301"/>
                  </a:cubicBezTo>
                  <a:cubicBezTo>
                    <a:pt x="310264" y="13526"/>
                    <a:pt x="316760" y="12822"/>
                    <a:pt x="323245" y="11992"/>
                  </a:cubicBezTo>
                  <a:close/>
                  <a:moveTo>
                    <a:pt x="59260" y="0"/>
                  </a:moveTo>
                  <a:cubicBezTo>
                    <a:pt x="92246" y="180"/>
                    <a:pt x="118218" y="26714"/>
                    <a:pt x="117973" y="59996"/>
                  </a:cubicBezTo>
                  <a:cubicBezTo>
                    <a:pt x="117738" y="92076"/>
                    <a:pt x="91040" y="118163"/>
                    <a:pt x="58594" y="118010"/>
                  </a:cubicBezTo>
                  <a:cubicBezTo>
                    <a:pt x="25787" y="117858"/>
                    <a:pt x="-234" y="91258"/>
                    <a:pt x="1" y="58113"/>
                  </a:cubicBezTo>
                  <a:cubicBezTo>
                    <a:pt x="230" y="25945"/>
                    <a:pt x="26863" y="-175"/>
                    <a:pt x="59260"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84"/>
            <p:cNvSpPr txBox="1"/>
            <p:nvPr/>
          </p:nvSpPr>
          <p:spPr>
            <a:xfrm>
              <a:off x="7909156" y="1086629"/>
              <a:ext cx="1913400" cy="947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600">
                  <a:solidFill>
                    <a:srgbClr val="FFFFFF"/>
                  </a:solidFill>
                  <a:latin typeface="Calibri"/>
                  <a:ea typeface="Calibri"/>
                  <a:cs typeface="Calibri"/>
                  <a:sym typeface="Calibri"/>
                </a:rPr>
                <a:t>Product Development and Testing</a:t>
              </a:r>
              <a:endParaRPr/>
            </a:p>
          </p:txBody>
        </p:sp>
        <p:sp>
          <p:nvSpPr>
            <p:cNvPr id="1781" name="Google Shape;1781;p84"/>
            <p:cNvSpPr txBox="1"/>
            <p:nvPr/>
          </p:nvSpPr>
          <p:spPr>
            <a:xfrm>
              <a:off x="2299195" y="5143809"/>
              <a:ext cx="1913400" cy="9477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 sz="1600">
                  <a:solidFill>
                    <a:srgbClr val="FFFFFF"/>
                  </a:solidFill>
                  <a:latin typeface="Calibri"/>
                  <a:ea typeface="Calibri"/>
                  <a:cs typeface="Calibri"/>
                  <a:sym typeface="Calibri"/>
                </a:rPr>
                <a:t>Strategic Partnerships and Alliances</a:t>
              </a:r>
              <a:endParaRPr/>
            </a:p>
          </p:txBody>
        </p:sp>
        <p:sp>
          <p:nvSpPr>
            <p:cNvPr id="1782" name="Google Shape;1782;p84"/>
            <p:cNvSpPr txBox="1"/>
            <p:nvPr/>
          </p:nvSpPr>
          <p:spPr>
            <a:xfrm>
              <a:off x="2261889" y="1086686"/>
              <a:ext cx="1913400" cy="9477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 sz="1600">
                  <a:solidFill>
                    <a:srgbClr val="FFFFFF"/>
                  </a:solidFill>
                  <a:latin typeface="Calibri"/>
                  <a:ea typeface="Calibri"/>
                  <a:cs typeface="Calibri"/>
                  <a:sym typeface="Calibri"/>
                </a:rPr>
                <a:t>Customer Support and Training</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85"/>
          <p:cNvSpPr/>
          <p:nvPr/>
        </p:nvSpPr>
        <p:spPr>
          <a:xfrm>
            <a:off x="284975" y="4976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788" name="Google Shape;1788;p85"/>
          <p:cNvSpPr txBox="1"/>
          <p:nvPr/>
        </p:nvSpPr>
        <p:spPr>
          <a:xfrm>
            <a:off x="338138" y="869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Conclusion</a:t>
            </a:r>
            <a:endParaRPr b="1" sz="900">
              <a:solidFill>
                <a:schemeClr val="dk2"/>
              </a:solidFill>
              <a:latin typeface="Times New Roman"/>
              <a:ea typeface="Times New Roman"/>
              <a:cs typeface="Times New Roman"/>
              <a:sym typeface="Times New Roman"/>
            </a:endParaRPr>
          </a:p>
        </p:txBody>
      </p:sp>
      <p:sp>
        <p:nvSpPr>
          <p:cNvPr id="1789" name="Google Shape;1789;p85"/>
          <p:cNvSpPr txBox="1"/>
          <p:nvPr/>
        </p:nvSpPr>
        <p:spPr>
          <a:xfrm>
            <a:off x="624350" y="971200"/>
            <a:ext cx="45210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accent4"/>
                </a:solidFill>
                <a:latin typeface="Times New Roman"/>
                <a:ea typeface="Times New Roman"/>
                <a:cs typeface="Times New Roman"/>
                <a:sym typeface="Times New Roman"/>
              </a:rPr>
              <a:t>Body BudE revolutionizes emergency medical services by automating patient monitoring during ambulance transport. Its compact design and real-time data transmission ensure accurate, continuous oversight of vital signs, freeing EMS personnel from manual processes and enhancing patient care. With Body BudE, every second in transit is optimized for safety and timely intervention, paving the way for better patient outcomes and a more efficient healthcare system.</a:t>
            </a:r>
            <a:endParaRPr sz="1500">
              <a:solidFill>
                <a:schemeClr val="accent4"/>
              </a:solidFill>
              <a:latin typeface="Times New Roman"/>
              <a:ea typeface="Times New Roman"/>
              <a:cs typeface="Times New Roman"/>
              <a:sym typeface="Times New Roman"/>
            </a:endParaRPr>
          </a:p>
        </p:txBody>
      </p:sp>
      <p:pic>
        <p:nvPicPr>
          <p:cNvPr id="1790" name="Google Shape;1790;p85"/>
          <p:cNvPicPr preferRelativeResize="0"/>
          <p:nvPr/>
        </p:nvPicPr>
        <p:blipFill>
          <a:blip r:embed="rId3">
            <a:alphaModFix/>
          </a:blip>
          <a:stretch>
            <a:fillRect/>
          </a:stretch>
        </p:blipFill>
        <p:spPr>
          <a:xfrm>
            <a:off x="4572000" y="1107025"/>
            <a:ext cx="4521000" cy="3500809"/>
          </a:xfrm>
          <a:prstGeom prst="rect">
            <a:avLst/>
          </a:prstGeom>
          <a:noFill/>
          <a:ln>
            <a:noFill/>
          </a:ln>
        </p:spPr>
      </p:pic>
      <p:sp>
        <p:nvSpPr>
          <p:cNvPr id="1791" name="Google Shape;1791;p85"/>
          <p:cNvSpPr txBox="1"/>
          <p:nvPr/>
        </p:nvSpPr>
        <p:spPr>
          <a:xfrm>
            <a:off x="7004775" y="1690850"/>
            <a:ext cx="1885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2"/>
                </a:solidFill>
                <a:latin typeface="Times New Roman"/>
                <a:ea typeface="Times New Roman"/>
                <a:cs typeface="Times New Roman"/>
                <a:sym typeface="Times New Roman"/>
              </a:rPr>
              <a:t>Body BudE: Revolutionizing Ambulance Care with Real-Time, Automated Patient Monitoring.</a:t>
            </a:r>
            <a:endParaRPr sz="1300">
              <a:solidFill>
                <a:schemeClr val="dk2"/>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pic>
        <p:nvPicPr>
          <p:cNvPr id="1796" name="Google Shape;1796;p86"/>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grpSp>
        <p:nvGrpSpPr>
          <p:cNvPr id="1037" name="Google Shape;1037;p71"/>
          <p:cNvGrpSpPr/>
          <p:nvPr/>
        </p:nvGrpSpPr>
        <p:grpSpPr>
          <a:xfrm>
            <a:off x="2321574" y="2689600"/>
            <a:ext cx="2692224" cy="1007853"/>
            <a:chOff x="-7651880" y="-4839988"/>
            <a:chExt cx="4337400" cy="2003683"/>
          </a:xfrm>
        </p:grpSpPr>
        <p:sp>
          <p:nvSpPr>
            <p:cNvPr id="1038" name="Google Shape;1038;p71"/>
            <p:cNvSpPr txBox="1"/>
            <p:nvPr/>
          </p:nvSpPr>
          <p:spPr>
            <a:xfrm>
              <a:off x="-7651880" y="-4839988"/>
              <a:ext cx="4337400" cy="1032900"/>
            </a:xfrm>
            <a:prstGeom prst="rect">
              <a:avLst/>
            </a:prstGeom>
            <a:noFill/>
            <a:ln>
              <a:noFill/>
            </a:ln>
          </p:spPr>
          <p:txBody>
            <a:bodyPr anchorCtr="0" anchor="t" bIns="0" lIns="0" spcFirstLastPara="1" rIns="0" wrap="square" tIns="0">
              <a:spAutoFit/>
            </a:bodyPr>
            <a:lstStyle/>
            <a:p>
              <a:pPr indent="0" lvl="0" marL="0" marR="0" rtl="0" algn="ctr">
                <a:lnSpc>
                  <a:spcPct val="125000"/>
                </a:lnSpc>
                <a:spcBef>
                  <a:spcPts val="0"/>
                </a:spcBef>
                <a:spcAft>
                  <a:spcPts val="0"/>
                </a:spcAft>
                <a:buClr>
                  <a:srgbClr val="000000"/>
                </a:buClr>
                <a:buSzPts val="2500"/>
                <a:buFont typeface="Arial"/>
                <a:buNone/>
              </a:pPr>
              <a:r>
                <a:rPr b="1" lang="en" sz="1500">
                  <a:solidFill>
                    <a:schemeClr val="dk1"/>
                  </a:solidFill>
                  <a:latin typeface="Outfit"/>
                  <a:ea typeface="Outfit"/>
                  <a:cs typeface="Outfit"/>
                  <a:sym typeface="Outfit"/>
                </a:rPr>
                <a:t>ARNAV AGGARWAL</a:t>
              </a:r>
              <a:endParaRPr i="0" sz="1500" u="none" cap="none" strike="noStrike">
                <a:solidFill>
                  <a:schemeClr val="dk1"/>
                </a:solidFill>
                <a:latin typeface="Outfit"/>
                <a:ea typeface="Outfit"/>
                <a:cs typeface="Outfit"/>
                <a:sym typeface="Outfit"/>
              </a:endParaRPr>
            </a:p>
            <a:p>
              <a:pPr indent="457200" lvl="0" marL="914400" marR="0" rtl="0" algn="l">
                <a:lnSpc>
                  <a:spcPct val="125000"/>
                </a:lnSpc>
                <a:spcBef>
                  <a:spcPts val="0"/>
                </a:spcBef>
                <a:spcAft>
                  <a:spcPts val="0"/>
                </a:spcAft>
                <a:buClr>
                  <a:srgbClr val="000000"/>
                </a:buClr>
                <a:buSzPts val="2500"/>
                <a:buFont typeface="Arial"/>
                <a:buNone/>
              </a:pPr>
              <a:r>
                <a:t/>
              </a:r>
              <a:endParaRPr i="0" sz="1500" u="none" cap="none" strike="noStrike">
                <a:solidFill>
                  <a:srgbClr val="000000"/>
                </a:solidFill>
                <a:latin typeface="Outfit"/>
                <a:ea typeface="Outfit"/>
                <a:cs typeface="Outfit"/>
                <a:sym typeface="Outfit"/>
              </a:endParaRPr>
            </a:p>
          </p:txBody>
        </p:sp>
        <p:sp>
          <p:nvSpPr>
            <p:cNvPr id="1039" name="Google Shape;1039;p71"/>
            <p:cNvSpPr txBox="1"/>
            <p:nvPr/>
          </p:nvSpPr>
          <p:spPr>
            <a:xfrm>
              <a:off x="-7383273" y="-4220505"/>
              <a:ext cx="3521700" cy="1384200"/>
            </a:xfrm>
            <a:prstGeom prst="rect">
              <a:avLst/>
            </a:prstGeom>
            <a:noFill/>
            <a:ln>
              <a:noFill/>
            </a:ln>
          </p:spPr>
          <p:txBody>
            <a:bodyPr anchorCtr="0" anchor="t" bIns="0" lIns="0" spcFirstLastPara="1" rIns="0" wrap="square" tIns="0">
              <a:noAutofit/>
            </a:bodyPr>
            <a:lstStyle/>
            <a:p>
              <a:pPr indent="0" lvl="0" marL="0" marR="0" rtl="0" algn="ctr">
                <a:lnSpc>
                  <a:spcPct val="140000"/>
                </a:lnSpc>
                <a:spcBef>
                  <a:spcPts val="0"/>
                </a:spcBef>
                <a:spcAft>
                  <a:spcPts val="0"/>
                </a:spcAft>
                <a:buClr>
                  <a:srgbClr val="000000"/>
                </a:buClr>
                <a:buSzPts val="2000"/>
                <a:buFont typeface="Arial"/>
                <a:buNone/>
              </a:pPr>
              <a:r>
                <a:rPr i="0" lang="en" sz="1300" u="none" cap="none" strike="noStrike">
                  <a:solidFill>
                    <a:srgbClr val="000000"/>
                  </a:solidFill>
                  <a:latin typeface="DM Sans"/>
                  <a:ea typeface="DM Sans"/>
                  <a:cs typeface="DM Sans"/>
                  <a:sym typeface="DM Sans"/>
                </a:rPr>
                <a:t>B.TECH in CSE w/s</a:t>
              </a:r>
              <a:r>
                <a:rPr lang="en" sz="1300">
                  <a:latin typeface="DM Sans"/>
                  <a:ea typeface="DM Sans"/>
                  <a:cs typeface="DM Sans"/>
                  <a:sym typeface="DM Sans"/>
                </a:rPr>
                <a:t> </a:t>
              </a:r>
              <a:r>
                <a:rPr i="0" lang="en" sz="1300" u="none" cap="none" strike="noStrike">
                  <a:solidFill>
                    <a:srgbClr val="000000"/>
                  </a:solidFill>
                  <a:latin typeface="DM Sans"/>
                  <a:ea typeface="DM Sans"/>
                  <a:cs typeface="DM Sans"/>
                  <a:sym typeface="DM Sans"/>
                </a:rPr>
                <a:t>IoT </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lang="en" sz="1300">
                  <a:latin typeface="DM Sans"/>
                  <a:ea typeface="DM Sans"/>
                  <a:cs typeface="DM Sans"/>
                  <a:sym typeface="DM Sans"/>
                </a:rPr>
                <a:t>4th</a:t>
              </a:r>
              <a:r>
                <a:rPr i="0" lang="en" sz="1300" u="none" cap="none" strike="noStrike">
                  <a:solidFill>
                    <a:srgbClr val="000000"/>
                  </a:solidFill>
                  <a:latin typeface="DM Sans"/>
                  <a:ea typeface="DM Sans"/>
                  <a:cs typeface="DM Sans"/>
                  <a:sym typeface="DM Sans"/>
                </a:rPr>
                <a:t> Year</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i="0" lang="en" sz="1600" u="none" cap="none" strike="noStrike">
                  <a:solidFill>
                    <a:srgbClr val="000000"/>
                  </a:solidFill>
                  <a:latin typeface="DM Sans"/>
                  <a:ea typeface="DM Sans"/>
                  <a:cs typeface="DM Sans"/>
                  <a:sym typeface="DM Sans"/>
                </a:rPr>
                <a:t>+91 </a:t>
              </a:r>
              <a:r>
                <a:rPr lang="en" sz="1600">
                  <a:solidFill>
                    <a:srgbClr val="000000"/>
                  </a:solidFill>
                  <a:latin typeface="DM Sans"/>
                  <a:ea typeface="DM Sans"/>
                  <a:cs typeface="DM Sans"/>
                  <a:sym typeface="DM Sans"/>
                </a:rPr>
                <a:t>9891761171</a:t>
              </a:r>
              <a:endParaRPr i="0" sz="1600" u="none" cap="none" strike="noStrike">
                <a:solidFill>
                  <a:srgbClr val="000000"/>
                </a:solidFill>
                <a:latin typeface="DM Sans"/>
                <a:ea typeface="DM Sans"/>
                <a:cs typeface="DM Sans"/>
                <a:sym typeface="DM Sans"/>
              </a:endParaRPr>
            </a:p>
          </p:txBody>
        </p:sp>
      </p:grpSp>
      <p:grpSp>
        <p:nvGrpSpPr>
          <p:cNvPr id="1040" name="Google Shape;1040;p71"/>
          <p:cNvGrpSpPr/>
          <p:nvPr/>
        </p:nvGrpSpPr>
        <p:grpSpPr>
          <a:xfrm>
            <a:off x="462093" y="2689595"/>
            <a:ext cx="2185890" cy="1412753"/>
            <a:chOff x="-7293977" y="-4543176"/>
            <a:chExt cx="3271800" cy="2635733"/>
          </a:xfrm>
        </p:grpSpPr>
        <p:sp>
          <p:nvSpPr>
            <p:cNvPr id="1041" name="Google Shape;1041;p71"/>
            <p:cNvSpPr txBox="1"/>
            <p:nvPr/>
          </p:nvSpPr>
          <p:spPr>
            <a:xfrm>
              <a:off x="-7168568" y="-4543176"/>
              <a:ext cx="3021000" cy="969300"/>
            </a:xfrm>
            <a:prstGeom prst="rect">
              <a:avLst/>
            </a:prstGeom>
            <a:noFill/>
            <a:ln>
              <a:noFill/>
            </a:ln>
          </p:spPr>
          <p:txBody>
            <a:bodyPr anchorCtr="0" anchor="t" bIns="0" lIns="0" spcFirstLastPara="1" rIns="0" wrap="square" tIns="0">
              <a:spAutoFit/>
            </a:bodyPr>
            <a:lstStyle/>
            <a:p>
              <a:pPr indent="0" lvl="0" marL="0" marR="0" rtl="0" algn="ctr">
                <a:lnSpc>
                  <a:spcPct val="125000"/>
                </a:lnSpc>
                <a:spcBef>
                  <a:spcPts val="0"/>
                </a:spcBef>
                <a:spcAft>
                  <a:spcPts val="0"/>
                </a:spcAft>
                <a:buClr>
                  <a:srgbClr val="000000"/>
                </a:buClr>
                <a:buSzPts val="2500"/>
                <a:buFont typeface="Arial"/>
                <a:buNone/>
              </a:pPr>
              <a:r>
                <a:rPr b="1" i="0" lang="en" sz="1500" u="none" cap="none" strike="noStrike">
                  <a:solidFill>
                    <a:schemeClr val="dk1"/>
                  </a:solidFill>
                  <a:latin typeface="Outfit"/>
                  <a:ea typeface="Outfit"/>
                  <a:cs typeface="Outfit"/>
                  <a:sym typeface="Outfit"/>
                </a:rPr>
                <a:t>SHREY</a:t>
              </a:r>
              <a:r>
                <a:rPr b="1" lang="en" sz="1500">
                  <a:solidFill>
                    <a:schemeClr val="dk1"/>
                  </a:solidFill>
                  <a:latin typeface="Outfit"/>
                  <a:ea typeface="Outfit"/>
                  <a:cs typeface="Outfit"/>
                  <a:sym typeface="Outfit"/>
                </a:rPr>
                <a:t> </a:t>
              </a:r>
              <a:r>
                <a:rPr b="1" i="0" lang="en" sz="1500" u="none" cap="none" strike="noStrike">
                  <a:solidFill>
                    <a:schemeClr val="dk1"/>
                  </a:solidFill>
                  <a:latin typeface="Outfit"/>
                  <a:ea typeface="Outfit"/>
                  <a:cs typeface="Outfit"/>
                  <a:sym typeface="Outfit"/>
                </a:rPr>
                <a:t>NAGORI</a:t>
              </a:r>
              <a:endParaRPr b="1" i="0" sz="1500" u="none" cap="none" strike="noStrike">
                <a:solidFill>
                  <a:schemeClr val="dk1"/>
                </a:solidFill>
                <a:latin typeface="Outfit"/>
                <a:ea typeface="Outfit"/>
                <a:cs typeface="Outfit"/>
                <a:sym typeface="Outfit"/>
              </a:endParaRPr>
            </a:p>
            <a:p>
              <a:pPr indent="457200" lvl="0" marL="914400" marR="0" rtl="0" algn="l">
                <a:lnSpc>
                  <a:spcPct val="125000"/>
                </a:lnSpc>
                <a:spcBef>
                  <a:spcPts val="0"/>
                </a:spcBef>
                <a:spcAft>
                  <a:spcPts val="0"/>
                </a:spcAft>
                <a:buClr>
                  <a:srgbClr val="000000"/>
                </a:buClr>
                <a:buSzPts val="2500"/>
                <a:buFont typeface="Arial"/>
                <a:buNone/>
              </a:pPr>
              <a:r>
                <a:t/>
              </a:r>
              <a:endParaRPr b="1" i="0" sz="1500" u="none" cap="none" strike="noStrike">
                <a:solidFill>
                  <a:schemeClr val="dk1"/>
                </a:solidFill>
                <a:latin typeface="Outfit"/>
                <a:ea typeface="Outfit"/>
                <a:cs typeface="Outfit"/>
                <a:sym typeface="Outfit"/>
              </a:endParaRPr>
            </a:p>
          </p:txBody>
        </p:sp>
        <p:sp>
          <p:nvSpPr>
            <p:cNvPr id="1042" name="Google Shape;1042;p71"/>
            <p:cNvSpPr txBox="1"/>
            <p:nvPr/>
          </p:nvSpPr>
          <p:spPr>
            <a:xfrm>
              <a:off x="-7293977" y="-4055443"/>
              <a:ext cx="3271800" cy="2148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000"/>
                <a:buFont typeface="Arial"/>
                <a:buNone/>
              </a:pPr>
              <a:r>
                <a:rPr i="0" lang="en" sz="1300" u="none" cap="none" strike="noStrike">
                  <a:solidFill>
                    <a:srgbClr val="000000"/>
                  </a:solidFill>
                  <a:latin typeface="DM Sans"/>
                  <a:ea typeface="DM Sans"/>
                  <a:cs typeface="DM Sans"/>
                  <a:sym typeface="DM Sans"/>
                </a:rPr>
                <a:t>B.TECH in CSE w/s IoT</a:t>
              </a:r>
              <a:r>
                <a:rPr lang="en" sz="1300">
                  <a:latin typeface="DM Sans"/>
                  <a:ea typeface="DM Sans"/>
                  <a:cs typeface="DM Sans"/>
                  <a:sym typeface="DM Sans"/>
                </a:rPr>
                <a:t> </a:t>
              </a:r>
              <a:endParaRPr sz="1300">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lang="en" sz="1300">
                  <a:latin typeface="DM Sans"/>
                  <a:ea typeface="DM Sans"/>
                  <a:cs typeface="DM Sans"/>
                  <a:sym typeface="DM Sans"/>
                </a:rPr>
                <a:t>4th</a:t>
              </a:r>
              <a:r>
                <a:rPr i="0" lang="en" sz="1300" u="none" cap="none" strike="noStrike">
                  <a:solidFill>
                    <a:srgbClr val="000000"/>
                  </a:solidFill>
                  <a:latin typeface="DM Sans"/>
                  <a:ea typeface="DM Sans"/>
                  <a:cs typeface="DM Sans"/>
                  <a:sym typeface="DM Sans"/>
                </a:rPr>
                <a:t> Year</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i="0" lang="en" sz="1600" u="none" cap="none" strike="noStrike">
                  <a:solidFill>
                    <a:srgbClr val="000000"/>
                  </a:solidFill>
                  <a:latin typeface="DM Sans"/>
                  <a:ea typeface="DM Sans"/>
                  <a:cs typeface="DM Sans"/>
                  <a:sym typeface="DM Sans"/>
                </a:rPr>
                <a:t>+91 9752908818</a:t>
              </a:r>
              <a:endParaRPr i="0" sz="1600" u="none" cap="none" strike="noStrike">
                <a:solidFill>
                  <a:srgbClr val="000000"/>
                </a:solidFill>
                <a:latin typeface="DM Sans"/>
                <a:ea typeface="DM Sans"/>
                <a:cs typeface="DM Sans"/>
                <a:sym typeface="DM Sans"/>
              </a:endParaRPr>
            </a:p>
            <a:p>
              <a:pPr indent="0" lvl="0" marL="0" marR="0" rtl="0" algn="l">
                <a:lnSpc>
                  <a:spcPct val="140000"/>
                </a:lnSpc>
                <a:spcBef>
                  <a:spcPts val="0"/>
                </a:spcBef>
                <a:spcAft>
                  <a:spcPts val="0"/>
                </a:spcAft>
                <a:buClr>
                  <a:srgbClr val="000000"/>
                </a:buClr>
                <a:buSzPts val="1400"/>
                <a:buFont typeface="Arial"/>
                <a:buNone/>
              </a:pPr>
              <a:r>
                <a:t/>
              </a:r>
              <a:endParaRPr i="0" sz="1600" u="none" cap="none" strike="noStrike">
                <a:solidFill>
                  <a:srgbClr val="000000"/>
                </a:solidFill>
                <a:latin typeface="DM Sans"/>
                <a:ea typeface="DM Sans"/>
                <a:cs typeface="DM Sans"/>
                <a:sym typeface="DM Sans"/>
              </a:endParaRPr>
            </a:p>
          </p:txBody>
        </p:sp>
      </p:grpSp>
      <p:pic>
        <p:nvPicPr>
          <p:cNvPr id="1043" name="Google Shape;1043;p71">
            <a:hlinkClick r:id="rId3"/>
          </p:cNvPr>
          <p:cNvPicPr preferRelativeResize="0"/>
          <p:nvPr/>
        </p:nvPicPr>
        <p:blipFill rotWithShape="1">
          <a:blip r:embed="rId4">
            <a:alphaModFix/>
          </a:blip>
          <a:srcRect b="0" l="0" r="0" t="0"/>
          <a:stretch/>
        </p:blipFill>
        <p:spPr>
          <a:xfrm>
            <a:off x="1310388" y="3999973"/>
            <a:ext cx="489325" cy="410650"/>
          </a:xfrm>
          <a:prstGeom prst="rect">
            <a:avLst/>
          </a:prstGeom>
          <a:noFill/>
          <a:ln>
            <a:noFill/>
          </a:ln>
        </p:spPr>
      </p:pic>
      <p:pic>
        <p:nvPicPr>
          <p:cNvPr id="1044" name="Google Shape;1044;p71">
            <a:hlinkClick r:id="rId5"/>
          </p:cNvPr>
          <p:cNvPicPr preferRelativeResize="0"/>
          <p:nvPr/>
        </p:nvPicPr>
        <p:blipFill rotWithShape="1">
          <a:blip r:embed="rId4">
            <a:alphaModFix/>
          </a:blip>
          <a:srcRect b="0" l="0" r="0" t="0"/>
          <a:stretch/>
        </p:blipFill>
        <p:spPr>
          <a:xfrm>
            <a:off x="3423024" y="4007038"/>
            <a:ext cx="489325" cy="396518"/>
          </a:xfrm>
          <a:prstGeom prst="rect">
            <a:avLst/>
          </a:prstGeom>
          <a:noFill/>
          <a:ln>
            <a:noFill/>
          </a:ln>
        </p:spPr>
      </p:pic>
      <p:pic>
        <p:nvPicPr>
          <p:cNvPr id="1045" name="Google Shape;1045;p71"/>
          <p:cNvPicPr preferRelativeResize="0"/>
          <p:nvPr/>
        </p:nvPicPr>
        <p:blipFill>
          <a:blip r:embed="rId6">
            <a:alphaModFix/>
          </a:blip>
          <a:stretch>
            <a:fillRect/>
          </a:stretch>
        </p:blipFill>
        <p:spPr>
          <a:xfrm>
            <a:off x="2989351" y="1350200"/>
            <a:ext cx="1139700" cy="1139700"/>
          </a:xfrm>
          <a:prstGeom prst="ellipse">
            <a:avLst/>
          </a:prstGeom>
          <a:noFill/>
          <a:ln>
            <a:noFill/>
          </a:ln>
        </p:spPr>
      </p:pic>
      <p:grpSp>
        <p:nvGrpSpPr>
          <p:cNvPr id="1046" name="Google Shape;1046;p71"/>
          <p:cNvGrpSpPr/>
          <p:nvPr/>
        </p:nvGrpSpPr>
        <p:grpSpPr>
          <a:xfrm>
            <a:off x="6628299" y="2689600"/>
            <a:ext cx="2692224" cy="950705"/>
            <a:chOff x="-7651880" y="-4839988"/>
            <a:chExt cx="4337400" cy="1890070"/>
          </a:xfrm>
        </p:grpSpPr>
        <p:sp>
          <p:nvSpPr>
            <p:cNvPr id="1047" name="Google Shape;1047;p71"/>
            <p:cNvSpPr txBox="1"/>
            <p:nvPr/>
          </p:nvSpPr>
          <p:spPr>
            <a:xfrm>
              <a:off x="-7651880" y="-4839988"/>
              <a:ext cx="4337400" cy="1032900"/>
            </a:xfrm>
            <a:prstGeom prst="rect">
              <a:avLst/>
            </a:prstGeom>
            <a:noFill/>
            <a:ln>
              <a:noFill/>
            </a:ln>
          </p:spPr>
          <p:txBody>
            <a:bodyPr anchorCtr="0" anchor="t" bIns="0" lIns="0" spcFirstLastPara="1" rIns="0" wrap="square" tIns="0">
              <a:spAutoFit/>
            </a:bodyPr>
            <a:lstStyle/>
            <a:p>
              <a:pPr indent="0" lvl="0" marL="0" marR="0" rtl="0" algn="ctr">
                <a:lnSpc>
                  <a:spcPct val="125000"/>
                </a:lnSpc>
                <a:spcBef>
                  <a:spcPts val="0"/>
                </a:spcBef>
                <a:spcAft>
                  <a:spcPts val="0"/>
                </a:spcAft>
                <a:buClr>
                  <a:srgbClr val="000000"/>
                </a:buClr>
                <a:buSzPts val="2500"/>
                <a:buFont typeface="Arial"/>
                <a:buNone/>
              </a:pPr>
              <a:r>
                <a:rPr b="1" lang="en" sz="1500">
                  <a:solidFill>
                    <a:schemeClr val="dk1"/>
                  </a:solidFill>
                  <a:latin typeface="Outfit"/>
                  <a:ea typeface="Outfit"/>
                  <a:cs typeface="Outfit"/>
                  <a:sym typeface="Outfit"/>
                </a:rPr>
                <a:t>PRAGYA NIDHI</a:t>
              </a:r>
              <a:endParaRPr i="0" sz="1500" u="none" cap="none" strike="noStrike">
                <a:solidFill>
                  <a:schemeClr val="dk1"/>
                </a:solidFill>
                <a:latin typeface="Outfit"/>
                <a:ea typeface="Outfit"/>
                <a:cs typeface="Outfit"/>
                <a:sym typeface="Outfit"/>
              </a:endParaRPr>
            </a:p>
            <a:p>
              <a:pPr indent="457200" lvl="0" marL="914400" marR="0" rtl="0" algn="l">
                <a:lnSpc>
                  <a:spcPct val="125000"/>
                </a:lnSpc>
                <a:spcBef>
                  <a:spcPts val="0"/>
                </a:spcBef>
                <a:spcAft>
                  <a:spcPts val="0"/>
                </a:spcAft>
                <a:buClr>
                  <a:srgbClr val="000000"/>
                </a:buClr>
                <a:buSzPts val="2500"/>
                <a:buFont typeface="Arial"/>
                <a:buNone/>
              </a:pPr>
              <a:r>
                <a:t/>
              </a:r>
              <a:endParaRPr i="0" sz="1500" u="none" cap="none" strike="noStrike">
                <a:solidFill>
                  <a:srgbClr val="000000"/>
                </a:solidFill>
                <a:latin typeface="Outfit"/>
                <a:ea typeface="Outfit"/>
                <a:cs typeface="Outfit"/>
                <a:sym typeface="Outfit"/>
              </a:endParaRPr>
            </a:p>
          </p:txBody>
        </p:sp>
        <p:sp>
          <p:nvSpPr>
            <p:cNvPr id="1048" name="Google Shape;1048;p71"/>
            <p:cNvSpPr txBox="1"/>
            <p:nvPr/>
          </p:nvSpPr>
          <p:spPr>
            <a:xfrm>
              <a:off x="-7383273" y="-4334117"/>
              <a:ext cx="3521700" cy="1384200"/>
            </a:xfrm>
            <a:prstGeom prst="rect">
              <a:avLst/>
            </a:prstGeom>
            <a:noFill/>
            <a:ln>
              <a:noFill/>
            </a:ln>
          </p:spPr>
          <p:txBody>
            <a:bodyPr anchorCtr="0" anchor="t" bIns="0" lIns="0" spcFirstLastPara="1" rIns="0" wrap="square" tIns="0">
              <a:noAutofit/>
            </a:bodyPr>
            <a:lstStyle/>
            <a:p>
              <a:pPr indent="0" lvl="0" marL="0" marR="0" rtl="0" algn="ctr">
                <a:lnSpc>
                  <a:spcPct val="140000"/>
                </a:lnSpc>
                <a:spcBef>
                  <a:spcPts val="0"/>
                </a:spcBef>
                <a:spcAft>
                  <a:spcPts val="0"/>
                </a:spcAft>
                <a:buClr>
                  <a:srgbClr val="000000"/>
                </a:buClr>
                <a:buSzPts val="2000"/>
                <a:buFont typeface="Arial"/>
                <a:buNone/>
              </a:pPr>
              <a:r>
                <a:rPr i="0" lang="en" sz="1300" u="none" cap="none" strike="noStrike">
                  <a:solidFill>
                    <a:srgbClr val="000000"/>
                  </a:solidFill>
                  <a:latin typeface="DM Sans"/>
                  <a:ea typeface="DM Sans"/>
                  <a:cs typeface="DM Sans"/>
                  <a:sym typeface="DM Sans"/>
                </a:rPr>
                <a:t>B.TECH in CSE w/s IoT </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lang="en" sz="1300">
                  <a:latin typeface="DM Sans"/>
                  <a:ea typeface="DM Sans"/>
                  <a:cs typeface="DM Sans"/>
                  <a:sym typeface="DM Sans"/>
                </a:rPr>
                <a:t>4th </a:t>
              </a:r>
              <a:r>
                <a:rPr i="0" lang="en" sz="1300" u="none" cap="none" strike="noStrike">
                  <a:solidFill>
                    <a:srgbClr val="000000"/>
                  </a:solidFill>
                  <a:latin typeface="DM Sans"/>
                  <a:ea typeface="DM Sans"/>
                  <a:cs typeface="DM Sans"/>
                  <a:sym typeface="DM Sans"/>
                </a:rPr>
                <a:t>Year</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i="0" lang="en" sz="1600" u="none" cap="none" strike="noStrike">
                  <a:solidFill>
                    <a:srgbClr val="000000"/>
                  </a:solidFill>
                  <a:latin typeface="DM Sans"/>
                  <a:ea typeface="DM Sans"/>
                  <a:cs typeface="DM Sans"/>
                  <a:sym typeface="DM Sans"/>
                </a:rPr>
                <a:t>+91</a:t>
              </a:r>
              <a:r>
                <a:rPr lang="en" sz="1600">
                  <a:latin typeface="DM Sans"/>
                  <a:ea typeface="DM Sans"/>
                  <a:cs typeface="DM Sans"/>
                  <a:sym typeface="DM Sans"/>
                </a:rPr>
                <a:t> 7717741252</a:t>
              </a:r>
              <a:endParaRPr i="0" sz="1600" u="none" cap="none" strike="noStrike">
                <a:solidFill>
                  <a:srgbClr val="000000"/>
                </a:solidFill>
                <a:latin typeface="DM Sans"/>
                <a:ea typeface="DM Sans"/>
                <a:cs typeface="DM Sans"/>
                <a:sym typeface="DM Sans"/>
              </a:endParaRPr>
            </a:p>
          </p:txBody>
        </p:sp>
      </p:grpSp>
      <p:grpSp>
        <p:nvGrpSpPr>
          <p:cNvPr id="1049" name="Google Shape;1049;p71"/>
          <p:cNvGrpSpPr/>
          <p:nvPr/>
        </p:nvGrpSpPr>
        <p:grpSpPr>
          <a:xfrm>
            <a:off x="4728168" y="2689595"/>
            <a:ext cx="2185890" cy="1412753"/>
            <a:chOff x="-7293977" y="-4543176"/>
            <a:chExt cx="3271800" cy="2635733"/>
          </a:xfrm>
        </p:grpSpPr>
        <p:sp>
          <p:nvSpPr>
            <p:cNvPr id="1050" name="Google Shape;1050;p71"/>
            <p:cNvSpPr txBox="1"/>
            <p:nvPr/>
          </p:nvSpPr>
          <p:spPr>
            <a:xfrm>
              <a:off x="-7168568" y="-4543176"/>
              <a:ext cx="3021000" cy="969300"/>
            </a:xfrm>
            <a:prstGeom prst="rect">
              <a:avLst/>
            </a:prstGeom>
            <a:noFill/>
            <a:ln>
              <a:noFill/>
            </a:ln>
          </p:spPr>
          <p:txBody>
            <a:bodyPr anchorCtr="0" anchor="t" bIns="0" lIns="0" spcFirstLastPara="1" rIns="0" wrap="square" tIns="0">
              <a:spAutoFit/>
            </a:bodyPr>
            <a:lstStyle/>
            <a:p>
              <a:pPr indent="0" lvl="0" marL="0" marR="0" rtl="0" algn="ctr">
                <a:lnSpc>
                  <a:spcPct val="125000"/>
                </a:lnSpc>
                <a:spcBef>
                  <a:spcPts val="0"/>
                </a:spcBef>
                <a:spcAft>
                  <a:spcPts val="0"/>
                </a:spcAft>
                <a:buClr>
                  <a:srgbClr val="000000"/>
                </a:buClr>
                <a:buSzPts val="2500"/>
                <a:buFont typeface="Arial"/>
                <a:buNone/>
              </a:pPr>
              <a:r>
                <a:rPr b="1" lang="en" sz="1500">
                  <a:solidFill>
                    <a:schemeClr val="dk1"/>
                  </a:solidFill>
                  <a:latin typeface="Outfit"/>
                  <a:ea typeface="Outfit"/>
                  <a:cs typeface="Outfit"/>
                  <a:sym typeface="Outfit"/>
                </a:rPr>
                <a:t>PRIYANSHI SHARMA</a:t>
              </a:r>
              <a:endParaRPr b="1" i="0" sz="1500" u="none" cap="none" strike="noStrike">
                <a:solidFill>
                  <a:schemeClr val="dk1"/>
                </a:solidFill>
                <a:latin typeface="Outfit"/>
                <a:ea typeface="Outfit"/>
                <a:cs typeface="Outfit"/>
                <a:sym typeface="Outfit"/>
              </a:endParaRPr>
            </a:p>
            <a:p>
              <a:pPr indent="457200" lvl="0" marL="914400" marR="0" rtl="0" algn="l">
                <a:lnSpc>
                  <a:spcPct val="125000"/>
                </a:lnSpc>
                <a:spcBef>
                  <a:spcPts val="0"/>
                </a:spcBef>
                <a:spcAft>
                  <a:spcPts val="0"/>
                </a:spcAft>
                <a:buClr>
                  <a:srgbClr val="000000"/>
                </a:buClr>
                <a:buSzPts val="2500"/>
                <a:buFont typeface="Arial"/>
                <a:buNone/>
              </a:pPr>
              <a:r>
                <a:t/>
              </a:r>
              <a:endParaRPr b="1" i="0" sz="1500" u="none" cap="none" strike="noStrike">
                <a:solidFill>
                  <a:schemeClr val="dk1"/>
                </a:solidFill>
                <a:latin typeface="Outfit"/>
                <a:ea typeface="Outfit"/>
                <a:cs typeface="Outfit"/>
                <a:sym typeface="Outfit"/>
              </a:endParaRPr>
            </a:p>
          </p:txBody>
        </p:sp>
        <p:sp>
          <p:nvSpPr>
            <p:cNvPr id="1051" name="Google Shape;1051;p71"/>
            <p:cNvSpPr txBox="1"/>
            <p:nvPr/>
          </p:nvSpPr>
          <p:spPr>
            <a:xfrm>
              <a:off x="-7293977" y="-4055443"/>
              <a:ext cx="3271800" cy="2148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000"/>
                <a:buFont typeface="Arial"/>
                <a:buNone/>
              </a:pPr>
              <a:r>
                <a:rPr i="0" lang="en" sz="1300" u="none" cap="none" strike="noStrike">
                  <a:solidFill>
                    <a:srgbClr val="000000"/>
                  </a:solidFill>
                  <a:latin typeface="DM Sans"/>
                  <a:ea typeface="DM Sans"/>
                  <a:cs typeface="DM Sans"/>
                  <a:sym typeface="DM Sans"/>
                </a:rPr>
                <a:t>B.TECH in CSE w/s IoT </a:t>
              </a:r>
              <a:endParaRPr i="0" sz="1300" u="none" cap="none" strike="noStrike">
                <a:solidFill>
                  <a:srgbClr val="000000"/>
                </a:solidFill>
                <a:latin typeface="DM Sans"/>
                <a:ea typeface="DM Sans"/>
                <a:cs typeface="DM Sans"/>
                <a:sym typeface="DM Sans"/>
              </a:endParaRPr>
            </a:p>
            <a:p>
              <a:pPr indent="0" lvl="0" marL="0" marR="0" rtl="0" algn="ctr">
                <a:lnSpc>
                  <a:spcPct val="140000"/>
                </a:lnSpc>
                <a:spcBef>
                  <a:spcPts val="0"/>
                </a:spcBef>
                <a:spcAft>
                  <a:spcPts val="0"/>
                </a:spcAft>
                <a:buClr>
                  <a:srgbClr val="000000"/>
                </a:buClr>
                <a:buSzPts val="2000"/>
                <a:buFont typeface="Arial"/>
                <a:buNone/>
              </a:pPr>
              <a:r>
                <a:rPr lang="en" sz="1300">
                  <a:latin typeface="DM Sans"/>
                  <a:ea typeface="DM Sans"/>
                  <a:cs typeface="DM Sans"/>
                  <a:sym typeface="DM Sans"/>
                </a:rPr>
                <a:t>4th</a:t>
              </a:r>
              <a:r>
                <a:rPr i="0" lang="en" sz="1300" u="none" cap="none" strike="noStrike">
                  <a:solidFill>
                    <a:srgbClr val="000000"/>
                  </a:solidFill>
                  <a:latin typeface="DM Sans"/>
                  <a:ea typeface="DM Sans"/>
                  <a:cs typeface="DM Sans"/>
                  <a:sym typeface="DM Sans"/>
                </a:rPr>
                <a:t> Year</a:t>
              </a:r>
              <a:endParaRPr i="0" sz="1300" u="none" cap="none" strike="noStrike">
                <a:solidFill>
                  <a:srgbClr val="000000"/>
                </a:solidFill>
                <a:latin typeface="DM Sans"/>
                <a:ea typeface="DM Sans"/>
                <a:cs typeface="DM Sans"/>
                <a:sym typeface="DM Sans"/>
              </a:endParaRPr>
            </a:p>
            <a:p>
              <a:pPr indent="0" lvl="0" marL="0" marR="0" rtl="0" algn="l">
                <a:lnSpc>
                  <a:spcPct val="140000"/>
                </a:lnSpc>
                <a:spcBef>
                  <a:spcPts val="0"/>
                </a:spcBef>
                <a:spcAft>
                  <a:spcPts val="0"/>
                </a:spcAft>
                <a:buClr>
                  <a:srgbClr val="000000"/>
                </a:buClr>
                <a:buSzPts val="2000"/>
                <a:buFont typeface="Arial"/>
                <a:buNone/>
              </a:pPr>
              <a:r>
                <a:rPr i="0" lang="en" sz="1600" u="none" cap="none" strike="noStrike">
                  <a:solidFill>
                    <a:srgbClr val="000000"/>
                  </a:solidFill>
                  <a:latin typeface="DM Sans"/>
                  <a:ea typeface="DM Sans"/>
                  <a:cs typeface="DM Sans"/>
                  <a:sym typeface="DM Sans"/>
                </a:rPr>
                <a:t>       +91 7976146425</a:t>
              </a:r>
              <a:endParaRPr i="0" sz="1600" u="none" cap="none" strike="noStrike">
                <a:solidFill>
                  <a:srgbClr val="000000"/>
                </a:solidFill>
                <a:latin typeface="DM Sans"/>
                <a:ea typeface="DM Sans"/>
                <a:cs typeface="DM Sans"/>
                <a:sym typeface="DM Sans"/>
              </a:endParaRPr>
            </a:p>
            <a:p>
              <a:pPr indent="0" lvl="0" marL="0" marR="0" rtl="0" algn="l">
                <a:lnSpc>
                  <a:spcPct val="140000"/>
                </a:lnSpc>
                <a:spcBef>
                  <a:spcPts val="0"/>
                </a:spcBef>
                <a:spcAft>
                  <a:spcPts val="0"/>
                </a:spcAft>
                <a:buClr>
                  <a:srgbClr val="000000"/>
                </a:buClr>
                <a:buSzPts val="1400"/>
                <a:buFont typeface="Arial"/>
                <a:buNone/>
              </a:pPr>
              <a:r>
                <a:t/>
              </a:r>
              <a:endParaRPr i="0" sz="1600" u="none" cap="none" strike="noStrike">
                <a:solidFill>
                  <a:srgbClr val="000000"/>
                </a:solidFill>
                <a:latin typeface="DM Sans"/>
                <a:ea typeface="DM Sans"/>
                <a:cs typeface="DM Sans"/>
                <a:sym typeface="DM Sans"/>
              </a:endParaRPr>
            </a:p>
          </p:txBody>
        </p:sp>
      </p:grpSp>
      <p:pic>
        <p:nvPicPr>
          <p:cNvPr id="1052" name="Google Shape;1052;p71">
            <a:hlinkClick r:id="rId7"/>
          </p:cNvPr>
          <p:cNvPicPr preferRelativeResize="0"/>
          <p:nvPr/>
        </p:nvPicPr>
        <p:blipFill rotWithShape="1">
          <a:blip r:embed="rId4">
            <a:alphaModFix/>
          </a:blip>
          <a:srcRect b="0" l="0" r="0" t="0"/>
          <a:stretch/>
        </p:blipFill>
        <p:spPr>
          <a:xfrm>
            <a:off x="5576463" y="3999973"/>
            <a:ext cx="489325" cy="410650"/>
          </a:xfrm>
          <a:prstGeom prst="rect">
            <a:avLst/>
          </a:prstGeom>
          <a:noFill/>
          <a:ln>
            <a:noFill/>
          </a:ln>
        </p:spPr>
      </p:pic>
      <p:pic>
        <p:nvPicPr>
          <p:cNvPr id="1053" name="Google Shape;1053;p71">
            <a:hlinkClick r:id="rId8"/>
          </p:cNvPr>
          <p:cNvPicPr preferRelativeResize="0"/>
          <p:nvPr/>
        </p:nvPicPr>
        <p:blipFill rotWithShape="1">
          <a:blip r:embed="rId4">
            <a:alphaModFix/>
          </a:blip>
          <a:srcRect b="0" l="0" r="0" t="0"/>
          <a:stretch/>
        </p:blipFill>
        <p:spPr>
          <a:xfrm>
            <a:off x="7729749" y="4007038"/>
            <a:ext cx="489325" cy="396518"/>
          </a:xfrm>
          <a:prstGeom prst="rect">
            <a:avLst/>
          </a:prstGeom>
          <a:noFill/>
          <a:ln>
            <a:noFill/>
          </a:ln>
        </p:spPr>
      </p:pic>
      <p:pic>
        <p:nvPicPr>
          <p:cNvPr id="1054" name="Google Shape;1054;p71"/>
          <p:cNvPicPr preferRelativeResize="0"/>
          <p:nvPr/>
        </p:nvPicPr>
        <p:blipFill rotWithShape="1">
          <a:blip r:embed="rId9">
            <a:alphaModFix/>
          </a:blip>
          <a:srcRect b="0" l="1057" r="1047" t="0"/>
          <a:stretch/>
        </p:blipFill>
        <p:spPr>
          <a:xfrm>
            <a:off x="5331525" y="1439425"/>
            <a:ext cx="979200" cy="1065600"/>
          </a:xfrm>
          <a:prstGeom prst="ellipse">
            <a:avLst/>
          </a:prstGeom>
          <a:noFill/>
          <a:ln>
            <a:noFill/>
          </a:ln>
        </p:spPr>
      </p:pic>
      <p:pic>
        <p:nvPicPr>
          <p:cNvPr id="1055" name="Google Shape;1055;p71"/>
          <p:cNvPicPr preferRelativeResize="0"/>
          <p:nvPr/>
        </p:nvPicPr>
        <p:blipFill rotWithShape="1">
          <a:blip r:embed="rId10">
            <a:alphaModFix/>
          </a:blip>
          <a:srcRect b="6085" l="0" r="0" t="6094"/>
          <a:stretch/>
        </p:blipFill>
        <p:spPr>
          <a:xfrm>
            <a:off x="7340163" y="1394300"/>
            <a:ext cx="1095600" cy="1095600"/>
          </a:xfrm>
          <a:prstGeom prst="ellipse">
            <a:avLst/>
          </a:prstGeom>
          <a:noFill/>
          <a:ln>
            <a:noFill/>
          </a:ln>
        </p:spPr>
      </p:pic>
      <p:pic>
        <p:nvPicPr>
          <p:cNvPr id="1056" name="Google Shape;1056;p71"/>
          <p:cNvPicPr preferRelativeResize="0"/>
          <p:nvPr/>
        </p:nvPicPr>
        <p:blipFill rotWithShape="1">
          <a:blip r:embed="rId11">
            <a:alphaModFix/>
          </a:blip>
          <a:srcRect b="45664" l="32041" r="22510" t="17671"/>
          <a:stretch/>
        </p:blipFill>
        <p:spPr>
          <a:xfrm>
            <a:off x="1071319" y="1291022"/>
            <a:ext cx="1139700" cy="1225800"/>
          </a:xfrm>
          <a:prstGeom prst="ellipse">
            <a:avLst/>
          </a:prstGeom>
          <a:noFill/>
          <a:ln>
            <a:noFill/>
          </a:ln>
        </p:spPr>
      </p:pic>
      <p:sp>
        <p:nvSpPr>
          <p:cNvPr id="1057" name="Google Shape;1057;p71"/>
          <p:cNvSpPr/>
          <p:nvPr/>
        </p:nvSpPr>
        <p:spPr>
          <a:xfrm>
            <a:off x="589775" y="8024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058" name="Google Shape;1058;p71"/>
          <p:cNvSpPr txBox="1"/>
          <p:nvPr/>
        </p:nvSpPr>
        <p:spPr>
          <a:xfrm>
            <a:off x="642938" y="3917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   </a:t>
            </a:r>
            <a:r>
              <a:rPr b="1" lang="en" sz="2600">
                <a:solidFill>
                  <a:schemeClr val="dk2"/>
                </a:solidFill>
                <a:latin typeface="Times New Roman"/>
                <a:ea typeface="Times New Roman"/>
                <a:cs typeface="Times New Roman"/>
                <a:sym typeface="Times New Roman"/>
              </a:rPr>
              <a:t>Meet the Team </a:t>
            </a:r>
            <a:endParaRPr b="1" sz="900">
              <a:solidFill>
                <a:schemeClr val="dk2"/>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72"/>
          <p:cNvSpPr txBox="1"/>
          <p:nvPr/>
        </p:nvSpPr>
        <p:spPr>
          <a:xfrm>
            <a:off x="742850" y="2038400"/>
            <a:ext cx="14718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accent1"/>
                </a:solidFill>
                <a:latin typeface="Times New Roman"/>
                <a:ea typeface="Times New Roman"/>
                <a:cs typeface="Times New Roman"/>
                <a:sym typeface="Times New Roman"/>
              </a:rPr>
              <a:t>MEET THE TEAM</a:t>
            </a:r>
            <a:endParaRPr b="1" sz="1000">
              <a:solidFill>
                <a:schemeClr val="accent1"/>
              </a:solidFill>
              <a:latin typeface="Times New Roman"/>
              <a:ea typeface="Times New Roman"/>
              <a:cs typeface="Times New Roman"/>
              <a:sym typeface="Times New Roman"/>
            </a:endParaRPr>
          </a:p>
        </p:txBody>
      </p:sp>
      <p:sp>
        <p:nvSpPr>
          <p:cNvPr id="1065" name="Google Shape;1065;p72"/>
          <p:cNvSpPr txBox="1"/>
          <p:nvPr/>
        </p:nvSpPr>
        <p:spPr>
          <a:xfrm>
            <a:off x="4179725" y="1966625"/>
            <a:ext cx="951600" cy="3153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lang="en" sz="900">
                <a:solidFill>
                  <a:srgbClr val="0000FF"/>
                </a:solidFill>
                <a:latin typeface="Times New Roman"/>
                <a:ea typeface="Times New Roman"/>
                <a:cs typeface="Times New Roman"/>
                <a:sym typeface="Times New Roman"/>
              </a:rPr>
              <a:t>  </a:t>
            </a:r>
            <a:r>
              <a:rPr b="1" lang="en" sz="1000">
                <a:solidFill>
                  <a:schemeClr val="dk2"/>
                </a:solidFill>
                <a:latin typeface="Times New Roman"/>
                <a:ea typeface="Times New Roman"/>
                <a:cs typeface="Times New Roman"/>
                <a:sym typeface="Times New Roman"/>
              </a:rPr>
              <a:t>SOLUTION</a:t>
            </a:r>
            <a:endParaRPr b="1" sz="1000">
              <a:solidFill>
                <a:schemeClr val="dk2"/>
              </a:solidFill>
              <a:latin typeface="Times New Roman"/>
              <a:ea typeface="Times New Roman"/>
              <a:cs typeface="Times New Roman"/>
              <a:sym typeface="Times New Roman"/>
            </a:endParaRPr>
          </a:p>
        </p:txBody>
      </p:sp>
      <p:sp>
        <p:nvSpPr>
          <p:cNvPr id="1066" name="Google Shape;1066;p72"/>
          <p:cNvSpPr txBox="1"/>
          <p:nvPr/>
        </p:nvSpPr>
        <p:spPr>
          <a:xfrm>
            <a:off x="937400" y="3613150"/>
            <a:ext cx="10827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  TECH STACK</a:t>
            </a:r>
            <a:endParaRPr b="1" sz="1000">
              <a:solidFill>
                <a:schemeClr val="dk2"/>
              </a:solidFill>
              <a:latin typeface="Times New Roman"/>
              <a:ea typeface="Times New Roman"/>
              <a:cs typeface="Times New Roman"/>
              <a:sym typeface="Times New Roman"/>
            </a:endParaRPr>
          </a:p>
        </p:txBody>
      </p:sp>
      <p:sp>
        <p:nvSpPr>
          <p:cNvPr id="1067" name="Google Shape;1067;p72"/>
          <p:cNvSpPr txBox="1"/>
          <p:nvPr/>
        </p:nvSpPr>
        <p:spPr>
          <a:xfrm>
            <a:off x="1161500" y="1295325"/>
            <a:ext cx="634500" cy="5895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01</a:t>
            </a:r>
            <a:endParaRPr b="1" sz="3600">
              <a:solidFill>
                <a:schemeClr val="lt2"/>
              </a:solidFill>
              <a:latin typeface="Times New Roman"/>
              <a:ea typeface="Times New Roman"/>
              <a:cs typeface="Times New Roman"/>
              <a:sym typeface="Times New Roman"/>
            </a:endParaRPr>
          </a:p>
        </p:txBody>
      </p:sp>
      <p:sp>
        <p:nvSpPr>
          <p:cNvPr id="1068" name="Google Shape;1068;p72"/>
          <p:cNvSpPr txBox="1"/>
          <p:nvPr/>
        </p:nvSpPr>
        <p:spPr>
          <a:xfrm>
            <a:off x="7834549" y="1295325"/>
            <a:ext cx="634500" cy="5895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05</a:t>
            </a:r>
            <a:endParaRPr b="1" sz="3600">
              <a:solidFill>
                <a:schemeClr val="lt2"/>
              </a:solidFill>
              <a:latin typeface="Times New Roman"/>
              <a:ea typeface="Times New Roman"/>
              <a:cs typeface="Times New Roman"/>
              <a:sym typeface="Times New Roman"/>
            </a:endParaRPr>
          </a:p>
        </p:txBody>
      </p:sp>
      <p:sp>
        <p:nvSpPr>
          <p:cNvPr id="1069" name="Google Shape;1069;p72"/>
          <p:cNvSpPr txBox="1"/>
          <p:nvPr/>
        </p:nvSpPr>
        <p:spPr>
          <a:xfrm>
            <a:off x="2727018" y="1295325"/>
            <a:ext cx="634500" cy="5895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02</a:t>
            </a:r>
            <a:endParaRPr b="1" sz="3600">
              <a:solidFill>
                <a:schemeClr val="lt2"/>
              </a:solidFill>
              <a:latin typeface="Times New Roman"/>
              <a:ea typeface="Times New Roman"/>
              <a:cs typeface="Times New Roman"/>
              <a:sym typeface="Times New Roman"/>
            </a:endParaRPr>
          </a:p>
        </p:txBody>
      </p:sp>
      <p:sp>
        <p:nvSpPr>
          <p:cNvPr id="1070" name="Google Shape;1070;p72"/>
          <p:cNvSpPr txBox="1"/>
          <p:nvPr/>
        </p:nvSpPr>
        <p:spPr>
          <a:xfrm>
            <a:off x="1161500" y="2934700"/>
            <a:ext cx="634500" cy="5895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06</a:t>
            </a:r>
            <a:endParaRPr b="1" sz="3600">
              <a:solidFill>
                <a:schemeClr val="lt2"/>
              </a:solidFill>
              <a:latin typeface="Times New Roman"/>
              <a:ea typeface="Times New Roman"/>
              <a:cs typeface="Times New Roman"/>
              <a:sym typeface="Times New Roman"/>
            </a:endParaRPr>
          </a:p>
        </p:txBody>
      </p:sp>
      <p:cxnSp>
        <p:nvCxnSpPr>
          <p:cNvPr id="1071" name="Google Shape;1071;p72"/>
          <p:cNvCxnSpPr/>
          <p:nvPr/>
        </p:nvCxnSpPr>
        <p:spPr>
          <a:xfrm flipH="1" rot="10800000">
            <a:off x="686945" y="1856316"/>
            <a:ext cx="8012100" cy="28500"/>
          </a:xfrm>
          <a:prstGeom prst="straightConnector1">
            <a:avLst/>
          </a:prstGeom>
          <a:noFill/>
          <a:ln cap="flat" cmpd="sng" w="38100">
            <a:solidFill>
              <a:schemeClr val="accent1"/>
            </a:solidFill>
            <a:prstDash val="solid"/>
            <a:round/>
            <a:headEnd len="med" w="med" type="none"/>
            <a:tailEnd len="med" w="med" type="none"/>
          </a:ln>
        </p:spPr>
      </p:cxnSp>
      <p:cxnSp>
        <p:nvCxnSpPr>
          <p:cNvPr id="1072" name="Google Shape;1072;p72"/>
          <p:cNvCxnSpPr/>
          <p:nvPr/>
        </p:nvCxnSpPr>
        <p:spPr>
          <a:xfrm>
            <a:off x="659376" y="3563731"/>
            <a:ext cx="7992300" cy="9900"/>
          </a:xfrm>
          <a:prstGeom prst="straightConnector1">
            <a:avLst/>
          </a:prstGeom>
          <a:noFill/>
          <a:ln cap="flat" cmpd="sng" w="38100">
            <a:solidFill>
              <a:schemeClr val="accent1"/>
            </a:solidFill>
            <a:prstDash val="solid"/>
            <a:round/>
            <a:headEnd len="med" w="med" type="none"/>
            <a:tailEnd len="med" w="med" type="none"/>
          </a:ln>
        </p:spPr>
      </p:cxnSp>
      <p:sp>
        <p:nvSpPr>
          <p:cNvPr id="1073" name="Google Shape;1073;p72"/>
          <p:cNvSpPr txBox="1"/>
          <p:nvPr/>
        </p:nvSpPr>
        <p:spPr>
          <a:xfrm>
            <a:off x="4375749" y="1243725"/>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03</a:t>
            </a:r>
            <a:endParaRPr b="1" sz="1100">
              <a:solidFill>
                <a:schemeClr val="lt2"/>
              </a:solidFill>
              <a:latin typeface="Times New Roman"/>
              <a:ea typeface="Times New Roman"/>
              <a:cs typeface="Times New Roman"/>
              <a:sym typeface="Times New Roman"/>
            </a:endParaRPr>
          </a:p>
        </p:txBody>
      </p:sp>
      <p:sp>
        <p:nvSpPr>
          <p:cNvPr id="1074" name="Google Shape;1074;p72"/>
          <p:cNvSpPr txBox="1"/>
          <p:nvPr/>
        </p:nvSpPr>
        <p:spPr>
          <a:xfrm>
            <a:off x="2727018" y="2883100"/>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07</a:t>
            </a:r>
            <a:endParaRPr b="1" sz="1100">
              <a:solidFill>
                <a:schemeClr val="lt2"/>
              </a:solidFill>
              <a:latin typeface="Times New Roman"/>
              <a:ea typeface="Times New Roman"/>
              <a:cs typeface="Times New Roman"/>
              <a:sym typeface="Times New Roman"/>
            </a:endParaRPr>
          </a:p>
        </p:txBody>
      </p:sp>
      <p:sp>
        <p:nvSpPr>
          <p:cNvPr id="1075" name="Google Shape;1075;p72"/>
          <p:cNvSpPr txBox="1"/>
          <p:nvPr/>
        </p:nvSpPr>
        <p:spPr>
          <a:xfrm>
            <a:off x="6105143" y="1243725"/>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04</a:t>
            </a:r>
            <a:endParaRPr b="1" sz="1100">
              <a:solidFill>
                <a:schemeClr val="lt2"/>
              </a:solidFill>
              <a:latin typeface="Times New Roman"/>
              <a:ea typeface="Times New Roman"/>
              <a:cs typeface="Times New Roman"/>
              <a:sym typeface="Times New Roman"/>
            </a:endParaRPr>
          </a:p>
        </p:txBody>
      </p:sp>
      <p:sp>
        <p:nvSpPr>
          <p:cNvPr id="1076" name="Google Shape;1076;p72"/>
          <p:cNvSpPr txBox="1"/>
          <p:nvPr/>
        </p:nvSpPr>
        <p:spPr>
          <a:xfrm>
            <a:off x="2636125" y="2038399"/>
            <a:ext cx="8163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lang="en" sz="1200">
                <a:solidFill>
                  <a:srgbClr val="FFFFFF"/>
                </a:solidFill>
                <a:latin typeface="Squada One"/>
                <a:ea typeface="Squada One"/>
                <a:cs typeface="Squada One"/>
                <a:sym typeface="Squada One"/>
              </a:rPr>
              <a:t>    </a:t>
            </a:r>
            <a:r>
              <a:rPr b="1" lang="en" sz="1000">
                <a:solidFill>
                  <a:schemeClr val="accent1"/>
                </a:solidFill>
                <a:latin typeface="Times New Roman"/>
                <a:ea typeface="Times New Roman"/>
                <a:cs typeface="Times New Roman"/>
                <a:sym typeface="Times New Roman"/>
              </a:rPr>
              <a:t>PROBLEM</a:t>
            </a:r>
            <a:endParaRPr b="1" sz="1000">
              <a:solidFill>
                <a:schemeClr val="accent1"/>
              </a:solidFill>
              <a:latin typeface="Times New Roman"/>
              <a:ea typeface="Times New Roman"/>
              <a:cs typeface="Times New Roman"/>
              <a:sym typeface="Times New Roman"/>
            </a:endParaRPr>
          </a:p>
        </p:txBody>
      </p:sp>
      <p:sp>
        <p:nvSpPr>
          <p:cNvPr id="1077" name="Google Shape;1077;p72"/>
          <p:cNvSpPr txBox="1"/>
          <p:nvPr/>
        </p:nvSpPr>
        <p:spPr>
          <a:xfrm>
            <a:off x="2109925" y="3613150"/>
            <a:ext cx="18687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    SYSTEM ARCHITECTURE</a:t>
            </a:r>
            <a:endParaRPr b="1" sz="1000">
              <a:solidFill>
                <a:schemeClr val="dk2"/>
              </a:solidFill>
              <a:latin typeface="Times New Roman"/>
              <a:ea typeface="Times New Roman"/>
              <a:cs typeface="Times New Roman"/>
              <a:sym typeface="Times New Roman"/>
            </a:endParaRPr>
          </a:p>
        </p:txBody>
      </p:sp>
      <p:sp>
        <p:nvSpPr>
          <p:cNvPr id="1078" name="Google Shape;1078;p72"/>
          <p:cNvSpPr txBox="1"/>
          <p:nvPr/>
        </p:nvSpPr>
        <p:spPr>
          <a:xfrm>
            <a:off x="4375743" y="2883100"/>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08</a:t>
            </a:r>
            <a:endParaRPr b="1" sz="1100">
              <a:solidFill>
                <a:schemeClr val="lt2"/>
              </a:solidFill>
              <a:latin typeface="Times New Roman"/>
              <a:ea typeface="Times New Roman"/>
              <a:cs typeface="Times New Roman"/>
              <a:sym typeface="Times New Roman"/>
            </a:endParaRPr>
          </a:p>
        </p:txBody>
      </p:sp>
      <p:sp>
        <p:nvSpPr>
          <p:cNvPr id="1079" name="Google Shape;1079;p72"/>
          <p:cNvSpPr txBox="1"/>
          <p:nvPr/>
        </p:nvSpPr>
        <p:spPr>
          <a:xfrm>
            <a:off x="5602050" y="1995575"/>
            <a:ext cx="16407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  PRODUCT OVERVIEW </a:t>
            </a:r>
            <a:endParaRPr b="1" sz="1000">
              <a:solidFill>
                <a:schemeClr val="dk2"/>
              </a:solidFill>
              <a:latin typeface="Times New Roman"/>
              <a:ea typeface="Times New Roman"/>
              <a:cs typeface="Times New Roman"/>
              <a:sym typeface="Times New Roman"/>
            </a:endParaRPr>
          </a:p>
        </p:txBody>
      </p:sp>
      <p:sp>
        <p:nvSpPr>
          <p:cNvPr id="1080" name="Google Shape;1080;p72"/>
          <p:cNvSpPr txBox="1"/>
          <p:nvPr/>
        </p:nvSpPr>
        <p:spPr>
          <a:xfrm>
            <a:off x="6128293" y="2883100"/>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09</a:t>
            </a:r>
            <a:endParaRPr b="1" sz="1100">
              <a:solidFill>
                <a:schemeClr val="lt2"/>
              </a:solidFill>
              <a:latin typeface="Times New Roman"/>
              <a:ea typeface="Times New Roman"/>
              <a:cs typeface="Times New Roman"/>
              <a:sym typeface="Times New Roman"/>
            </a:endParaRPr>
          </a:p>
        </p:txBody>
      </p:sp>
      <p:sp>
        <p:nvSpPr>
          <p:cNvPr id="1081" name="Google Shape;1081;p72"/>
          <p:cNvSpPr txBox="1"/>
          <p:nvPr/>
        </p:nvSpPr>
        <p:spPr>
          <a:xfrm>
            <a:off x="7443050" y="1995575"/>
            <a:ext cx="13080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WHAT’S UNIQUE?</a:t>
            </a:r>
            <a:endParaRPr b="1" sz="1000">
              <a:solidFill>
                <a:schemeClr val="dk2"/>
              </a:solidFill>
              <a:latin typeface="Times New Roman"/>
              <a:ea typeface="Times New Roman"/>
              <a:cs typeface="Times New Roman"/>
              <a:sym typeface="Times New Roman"/>
            </a:endParaRPr>
          </a:p>
        </p:txBody>
      </p:sp>
      <p:sp>
        <p:nvSpPr>
          <p:cNvPr id="1082" name="Google Shape;1082;p72"/>
          <p:cNvSpPr txBox="1"/>
          <p:nvPr/>
        </p:nvSpPr>
        <p:spPr>
          <a:xfrm>
            <a:off x="7779803" y="2883100"/>
            <a:ext cx="634500" cy="692700"/>
          </a:xfrm>
          <a:prstGeom prst="rect">
            <a:avLst/>
          </a:prstGeom>
          <a:noFill/>
          <a:ln>
            <a:noFill/>
          </a:ln>
        </p:spPr>
        <p:txBody>
          <a:bodyPr anchorCtr="0" anchor="t" bIns="68575" lIns="68575" spcFirstLastPara="1" rIns="68575" wrap="square" tIns="68575">
            <a:spAutoFit/>
          </a:bodyPr>
          <a:lstStyle/>
          <a:p>
            <a:pPr indent="0" lvl="0" marL="0" rtl="0" algn="ctr">
              <a:spcBef>
                <a:spcPts val="0"/>
              </a:spcBef>
              <a:spcAft>
                <a:spcPts val="0"/>
              </a:spcAft>
              <a:buNone/>
            </a:pPr>
            <a:r>
              <a:rPr b="1" lang="en" sz="3600">
                <a:solidFill>
                  <a:schemeClr val="lt2"/>
                </a:solidFill>
                <a:latin typeface="Times New Roman"/>
                <a:ea typeface="Times New Roman"/>
                <a:cs typeface="Times New Roman"/>
                <a:sym typeface="Times New Roman"/>
              </a:rPr>
              <a:t>10</a:t>
            </a:r>
            <a:endParaRPr b="1" sz="1100">
              <a:solidFill>
                <a:schemeClr val="lt2"/>
              </a:solidFill>
              <a:latin typeface="Times New Roman"/>
              <a:ea typeface="Times New Roman"/>
              <a:cs typeface="Times New Roman"/>
              <a:sym typeface="Times New Roman"/>
            </a:endParaRPr>
          </a:p>
        </p:txBody>
      </p:sp>
      <p:sp>
        <p:nvSpPr>
          <p:cNvPr id="1083" name="Google Shape;1083;p72"/>
          <p:cNvSpPr txBox="1"/>
          <p:nvPr/>
        </p:nvSpPr>
        <p:spPr>
          <a:xfrm>
            <a:off x="5745950" y="3613150"/>
            <a:ext cx="13992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   GTM STRATEGY</a:t>
            </a:r>
            <a:endParaRPr b="1" sz="1000">
              <a:solidFill>
                <a:schemeClr val="dk2"/>
              </a:solidFill>
              <a:latin typeface="Times New Roman"/>
              <a:ea typeface="Times New Roman"/>
              <a:cs typeface="Times New Roman"/>
              <a:sym typeface="Times New Roman"/>
            </a:endParaRPr>
          </a:p>
        </p:txBody>
      </p:sp>
      <p:sp>
        <p:nvSpPr>
          <p:cNvPr id="1084" name="Google Shape;1084;p72"/>
          <p:cNvSpPr txBox="1"/>
          <p:nvPr/>
        </p:nvSpPr>
        <p:spPr>
          <a:xfrm>
            <a:off x="7555700" y="3613150"/>
            <a:ext cx="1082700" cy="257400"/>
          </a:xfrm>
          <a:prstGeom prst="rect">
            <a:avLst/>
          </a:prstGeom>
          <a:noFill/>
          <a:ln>
            <a:noFill/>
          </a:ln>
        </p:spPr>
        <p:txBody>
          <a:bodyPr anchorCtr="0" anchor="b" bIns="68575" lIns="68575" spcFirstLastPara="1" rIns="68575" wrap="square" tIns="68575">
            <a:noAutofit/>
          </a:bodyPr>
          <a:lstStyle/>
          <a:p>
            <a:pPr indent="342900" lvl="0" marL="0" rtl="0" algn="ctr">
              <a:spcBef>
                <a:spcPts val="0"/>
              </a:spcBef>
              <a:spcAft>
                <a:spcPts val="0"/>
              </a:spcAft>
              <a:buNone/>
            </a:pPr>
            <a:r>
              <a:rPr lang="en" sz="1200">
                <a:solidFill>
                  <a:srgbClr val="FFFFFF"/>
                </a:solidFill>
                <a:latin typeface="Squada One"/>
                <a:ea typeface="Squada One"/>
                <a:cs typeface="Squada One"/>
                <a:sym typeface="Squada One"/>
              </a:rPr>
              <a:t>      </a:t>
            </a:r>
            <a:r>
              <a:rPr b="1" lang="en" sz="1000">
                <a:solidFill>
                  <a:schemeClr val="dk2"/>
                </a:solidFill>
                <a:latin typeface="Times New Roman"/>
                <a:ea typeface="Times New Roman"/>
                <a:cs typeface="Times New Roman"/>
                <a:sym typeface="Times New Roman"/>
              </a:rPr>
              <a:t>CONCLUSION</a:t>
            </a:r>
            <a:endParaRPr b="1" sz="1000">
              <a:solidFill>
                <a:schemeClr val="dk2"/>
              </a:solidFill>
              <a:latin typeface="Times New Roman"/>
              <a:ea typeface="Times New Roman"/>
              <a:cs typeface="Times New Roman"/>
              <a:sym typeface="Times New Roman"/>
            </a:endParaRPr>
          </a:p>
        </p:txBody>
      </p:sp>
      <p:sp>
        <p:nvSpPr>
          <p:cNvPr id="1085" name="Google Shape;1085;p72"/>
          <p:cNvSpPr txBox="1"/>
          <p:nvPr/>
        </p:nvSpPr>
        <p:spPr>
          <a:xfrm>
            <a:off x="4183300" y="3613151"/>
            <a:ext cx="1019400" cy="257400"/>
          </a:xfrm>
          <a:prstGeom prst="rect">
            <a:avLst/>
          </a:prstGeom>
          <a:noFill/>
          <a:ln>
            <a:noFill/>
          </a:ln>
        </p:spPr>
        <p:txBody>
          <a:bodyPr anchorCtr="0" anchor="b" bIns="68575" lIns="68575" spcFirstLastPara="1" rIns="68575" wrap="square" tIns="68575">
            <a:noAutofit/>
          </a:bodyPr>
          <a:lstStyle/>
          <a:p>
            <a:pPr indent="0" lvl="0" marL="0" rtl="0" algn="ctr">
              <a:spcBef>
                <a:spcPts val="0"/>
              </a:spcBef>
              <a:spcAft>
                <a:spcPts val="0"/>
              </a:spcAft>
              <a:buNone/>
            </a:pPr>
            <a:r>
              <a:rPr b="1" lang="en" sz="1000">
                <a:solidFill>
                  <a:schemeClr val="dk2"/>
                </a:solidFill>
                <a:latin typeface="Times New Roman"/>
                <a:ea typeface="Times New Roman"/>
                <a:cs typeface="Times New Roman"/>
                <a:sym typeface="Times New Roman"/>
              </a:rPr>
              <a:t> APP DESIGN</a:t>
            </a:r>
            <a:endParaRPr b="1" sz="1000">
              <a:solidFill>
                <a:schemeClr val="dk2"/>
              </a:solidFill>
              <a:latin typeface="Times New Roman"/>
              <a:ea typeface="Times New Roman"/>
              <a:cs typeface="Times New Roman"/>
              <a:sym typeface="Times New Roman"/>
            </a:endParaRPr>
          </a:p>
        </p:txBody>
      </p:sp>
      <p:sp>
        <p:nvSpPr>
          <p:cNvPr id="1086" name="Google Shape;1086;p72"/>
          <p:cNvSpPr/>
          <p:nvPr/>
        </p:nvSpPr>
        <p:spPr>
          <a:xfrm>
            <a:off x="361175" y="7262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087" name="Google Shape;1087;p72"/>
          <p:cNvSpPr txBox="1"/>
          <p:nvPr/>
        </p:nvSpPr>
        <p:spPr>
          <a:xfrm>
            <a:off x="414338" y="3155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Table of Contents</a:t>
            </a:r>
            <a:endParaRPr b="1" sz="900">
              <a:solidFill>
                <a:schemeClr val="dk2"/>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 name="Shape 1091"/>
        <p:cNvGrpSpPr/>
        <p:nvPr/>
      </p:nvGrpSpPr>
      <p:grpSpPr>
        <a:xfrm>
          <a:off x="0" y="0"/>
          <a:ext cx="0" cy="0"/>
          <a:chOff x="0" y="0"/>
          <a:chExt cx="0" cy="0"/>
        </a:xfrm>
      </p:grpSpPr>
      <p:grpSp>
        <p:nvGrpSpPr>
          <p:cNvPr id="1092" name="Google Shape;1092;p73"/>
          <p:cNvGrpSpPr/>
          <p:nvPr/>
        </p:nvGrpSpPr>
        <p:grpSpPr>
          <a:xfrm>
            <a:off x="10" y="782317"/>
            <a:ext cx="5429426" cy="4361195"/>
            <a:chOff x="2569343" y="683710"/>
            <a:chExt cx="7016575" cy="6081711"/>
          </a:xfrm>
        </p:grpSpPr>
        <p:sp>
          <p:nvSpPr>
            <p:cNvPr id="1093" name="Google Shape;1093;p73"/>
            <p:cNvSpPr/>
            <p:nvPr/>
          </p:nvSpPr>
          <p:spPr>
            <a:xfrm>
              <a:off x="3882751" y="1096678"/>
              <a:ext cx="4425300" cy="5254500"/>
            </a:xfrm>
            <a:prstGeom prst="roundRect">
              <a:avLst>
                <a:gd fmla="val 4016" name="adj"/>
              </a:avLst>
            </a:prstGeom>
            <a:solidFill>
              <a:srgbClr val="59595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94" name="Google Shape;1094;p73"/>
            <p:cNvSpPr/>
            <p:nvPr/>
          </p:nvSpPr>
          <p:spPr>
            <a:xfrm>
              <a:off x="3283712" y="3669870"/>
              <a:ext cx="1461995" cy="1093418"/>
            </a:xfrm>
            <a:custGeom>
              <a:rect b="b" l="l" r="r" t="t"/>
              <a:pathLst>
                <a:path extrusionOk="0" h="725319" w="969814">
                  <a:moveTo>
                    <a:pt x="969455" y="465859"/>
                  </a:moveTo>
                  <a:lnTo>
                    <a:pt x="956691" y="378038"/>
                  </a:lnTo>
                  <a:cubicBezTo>
                    <a:pt x="953262" y="354321"/>
                    <a:pt x="931259" y="337843"/>
                    <a:pt x="907447" y="341272"/>
                  </a:cubicBezTo>
                  <a:lnTo>
                    <a:pt x="888968" y="213542"/>
                  </a:lnTo>
                  <a:cubicBezTo>
                    <a:pt x="885444" y="189158"/>
                    <a:pt x="862775" y="172203"/>
                    <a:pt x="838391" y="175727"/>
                  </a:cubicBezTo>
                  <a:lnTo>
                    <a:pt x="832390" y="176585"/>
                  </a:lnTo>
                  <a:lnTo>
                    <a:pt x="815816" y="61999"/>
                  </a:lnTo>
                  <a:cubicBezTo>
                    <a:pt x="810101" y="22470"/>
                    <a:pt x="773335" y="-4962"/>
                    <a:pt x="733806" y="753"/>
                  </a:cubicBezTo>
                  <a:lnTo>
                    <a:pt x="371570" y="53236"/>
                  </a:lnTo>
                  <a:cubicBezTo>
                    <a:pt x="364808" y="54188"/>
                    <a:pt x="358331" y="56379"/>
                    <a:pt x="352330" y="59522"/>
                  </a:cubicBezTo>
                  <a:lnTo>
                    <a:pt x="23813" y="235354"/>
                  </a:lnTo>
                  <a:lnTo>
                    <a:pt x="0" y="313554"/>
                  </a:lnTo>
                  <a:lnTo>
                    <a:pt x="545401" y="725320"/>
                  </a:lnTo>
                  <a:cubicBezTo>
                    <a:pt x="554736" y="708746"/>
                    <a:pt x="571119" y="697031"/>
                    <a:pt x="590455" y="694268"/>
                  </a:cubicBezTo>
                  <a:lnTo>
                    <a:pt x="853916" y="656073"/>
                  </a:lnTo>
                  <a:cubicBezTo>
                    <a:pt x="899922" y="649406"/>
                    <a:pt x="932117" y="607115"/>
                    <a:pt x="926306" y="561014"/>
                  </a:cubicBezTo>
                  <a:lnTo>
                    <a:pt x="922496" y="531010"/>
                  </a:lnTo>
                  <a:cubicBezTo>
                    <a:pt x="921544" y="523199"/>
                    <a:pt x="926783" y="516056"/>
                    <a:pt x="934498" y="514532"/>
                  </a:cubicBezTo>
                  <a:cubicBezTo>
                    <a:pt x="957358" y="510245"/>
                    <a:pt x="972693" y="488624"/>
                    <a:pt x="969359" y="465668"/>
                  </a:cubicBezTo>
                  <a:close/>
                </a:path>
              </a:pathLst>
            </a:custGeom>
            <a:solidFill>
              <a:srgbClr val="F4C4A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95" name="Google Shape;1095;p73"/>
            <p:cNvSpPr/>
            <p:nvPr/>
          </p:nvSpPr>
          <p:spPr>
            <a:xfrm>
              <a:off x="4004025" y="1223416"/>
              <a:ext cx="4182833" cy="5002014"/>
            </a:xfrm>
            <a:custGeom>
              <a:rect b="b" l="l" r="r" t="t"/>
              <a:pathLst>
                <a:path extrusionOk="0" h="3296220" w="4182833">
                  <a:moveTo>
                    <a:pt x="137798" y="0"/>
                  </a:moveTo>
                  <a:lnTo>
                    <a:pt x="4044892" y="0"/>
                  </a:lnTo>
                  <a:cubicBezTo>
                    <a:pt x="4121048" y="0"/>
                    <a:pt x="4182690" y="61642"/>
                    <a:pt x="4182690" y="137941"/>
                  </a:cubicBezTo>
                  <a:lnTo>
                    <a:pt x="4182833" y="137941"/>
                  </a:lnTo>
                  <a:lnTo>
                    <a:pt x="4182833" y="2779947"/>
                  </a:lnTo>
                  <a:lnTo>
                    <a:pt x="3733519" y="3296220"/>
                  </a:lnTo>
                  <a:lnTo>
                    <a:pt x="137798" y="3296220"/>
                  </a:lnTo>
                  <a:cubicBezTo>
                    <a:pt x="61642" y="3296220"/>
                    <a:pt x="0" y="3234578"/>
                    <a:pt x="0" y="3158279"/>
                  </a:cubicBezTo>
                  <a:lnTo>
                    <a:pt x="0" y="137941"/>
                  </a:lnTo>
                  <a:cubicBezTo>
                    <a:pt x="0" y="61786"/>
                    <a:pt x="61642" y="0"/>
                    <a:pt x="137798" y="0"/>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096" name="Google Shape;1096;p73"/>
            <p:cNvGrpSpPr/>
            <p:nvPr/>
          </p:nvGrpSpPr>
          <p:grpSpPr>
            <a:xfrm>
              <a:off x="5485841" y="683710"/>
              <a:ext cx="1218355" cy="656862"/>
              <a:chOff x="3979771" y="1020412"/>
              <a:chExt cx="1218355" cy="656862"/>
            </a:xfrm>
          </p:grpSpPr>
          <p:sp>
            <p:nvSpPr>
              <p:cNvPr id="1097" name="Google Shape;1097;p73"/>
              <p:cNvSpPr/>
              <p:nvPr/>
            </p:nvSpPr>
            <p:spPr>
              <a:xfrm>
                <a:off x="4314926" y="1020412"/>
                <a:ext cx="548510" cy="383096"/>
              </a:xfrm>
              <a:custGeom>
                <a:rect b="b" l="l" r="r" t="t"/>
                <a:pathLst>
                  <a:path extrusionOk="0" h="254127" w="363854">
                    <a:moveTo>
                      <a:pt x="363664" y="177832"/>
                    </a:moveTo>
                    <a:cubicBezTo>
                      <a:pt x="361569" y="79248"/>
                      <a:pt x="280892" y="0"/>
                      <a:pt x="181832" y="0"/>
                    </a:cubicBezTo>
                    <a:cubicBezTo>
                      <a:pt x="82772" y="0"/>
                      <a:pt x="2096" y="79248"/>
                      <a:pt x="0" y="177832"/>
                    </a:cubicBezTo>
                    <a:cubicBezTo>
                      <a:pt x="0" y="179165"/>
                      <a:pt x="0" y="180499"/>
                      <a:pt x="0" y="181928"/>
                    </a:cubicBezTo>
                    <a:lnTo>
                      <a:pt x="0" y="254127"/>
                    </a:lnTo>
                    <a:lnTo>
                      <a:pt x="363855" y="254127"/>
                    </a:lnTo>
                    <a:lnTo>
                      <a:pt x="363855" y="181928"/>
                    </a:lnTo>
                    <a:cubicBezTo>
                      <a:pt x="363855" y="180594"/>
                      <a:pt x="363855" y="179165"/>
                      <a:pt x="363855" y="177832"/>
                    </a:cubicBezTo>
                    <a:close/>
                    <a:moveTo>
                      <a:pt x="119443" y="145828"/>
                    </a:moveTo>
                    <a:cubicBezTo>
                      <a:pt x="119443" y="111347"/>
                      <a:pt x="147352" y="83439"/>
                      <a:pt x="181832" y="83439"/>
                    </a:cubicBezTo>
                    <a:cubicBezTo>
                      <a:pt x="199072" y="83439"/>
                      <a:pt x="214598" y="90392"/>
                      <a:pt x="225933" y="101727"/>
                    </a:cubicBezTo>
                    <a:cubicBezTo>
                      <a:pt x="237268" y="113062"/>
                      <a:pt x="244221" y="128587"/>
                      <a:pt x="244221" y="145828"/>
                    </a:cubicBezTo>
                    <a:lnTo>
                      <a:pt x="244221" y="170593"/>
                    </a:lnTo>
                    <a:lnTo>
                      <a:pt x="119539" y="170593"/>
                    </a:lnTo>
                    <a:lnTo>
                      <a:pt x="119539" y="145828"/>
                    </a:lnTo>
                    <a:close/>
                  </a:path>
                </a:pathLst>
              </a:custGeom>
              <a:solidFill>
                <a:srgbClr val="BDBDB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98" name="Google Shape;1098;p73"/>
              <p:cNvSpPr/>
              <p:nvPr/>
            </p:nvSpPr>
            <p:spPr>
              <a:xfrm>
                <a:off x="4495327" y="1277759"/>
                <a:ext cx="187958" cy="9619"/>
              </a:xfrm>
              <a:custGeom>
                <a:rect b="b" l="l" r="r" t="t"/>
                <a:pathLst>
                  <a:path extrusionOk="0" h="6381" w="124682">
                    <a:moveTo>
                      <a:pt x="0" y="0"/>
                    </a:moveTo>
                    <a:lnTo>
                      <a:pt x="124682" y="0"/>
                    </a:lnTo>
                    <a:lnTo>
                      <a:pt x="124682" y="6382"/>
                    </a:lnTo>
                    <a:lnTo>
                      <a:pt x="0" y="6382"/>
                    </a:lnTo>
                    <a:close/>
                  </a:path>
                </a:pathLst>
              </a:custGeom>
              <a:solidFill>
                <a:srgbClr val="BDBDB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99" name="Google Shape;1099;p73"/>
              <p:cNvSpPr/>
              <p:nvPr/>
            </p:nvSpPr>
            <p:spPr>
              <a:xfrm>
                <a:off x="4315069" y="1020412"/>
                <a:ext cx="548223" cy="283876"/>
              </a:xfrm>
              <a:custGeom>
                <a:rect b="b" l="l" r="r" t="t"/>
                <a:pathLst>
                  <a:path extrusionOk="0" h="188309" w="363664">
                    <a:moveTo>
                      <a:pt x="363664" y="177832"/>
                    </a:moveTo>
                    <a:cubicBezTo>
                      <a:pt x="361569" y="79248"/>
                      <a:pt x="280892" y="0"/>
                      <a:pt x="181832" y="0"/>
                    </a:cubicBezTo>
                    <a:cubicBezTo>
                      <a:pt x="82772" y="0"/>
                      <a:pt x="2096" y="79248"/>
                      <a:pt x="0" y="177832"/>
                    </a:cubicBezTo>
                    <a:cubicBezTo>
                      <a:pt x="0" y="179165"/>
                      <a:pt x="0" y="180499"/>
                      <a:pt x="0" y="181928"/>
                    </a:cubicBezTo>
                    <a:lnTo>
                      <a:pt x="0" y="188309"/>
                    </a:lnTo>
                    <a:cubicBezTo>
                      <a:pt x="0" y="186976"/>
                      <a:pt x="0" y="185547"/>
                      <a:pt x="0" y="184214"/>
                    </a:cubicBezTo>
                    <a:cubicBezTo>
                      <a:pt x="2096" y="85630"/>
                      <a:pt x="82772" y="6382"/>
                      <a:pt x="181832" y="6382"/>
                    </a:cubicBezTo>
                    <a:cubicBezTo>
                      <a:pt x="280892" y="6382"/>
                      <a:pt x="361569" y="85630"/>
                      <a:pt x="363664" y="184214"/>
                    </a:cubicBezTo>
                    <a:cubicBezTo>
                      <a:pt x="363664" y="185547"/>
                      <a:pt x="363664" y="186881"/>
                      <a:pt x="363664" y="188309"/>
                    </a:cubicBezTo>
                    <a:lnTo>
                      <a:pt x="363664" y="181928"/>
                    </a:lnTo>
                    <a:cubicBezTo>
                      <a:pt x="363664" y="180594"/>
                      <a:pt x="363664" y="179165"/>
                      <a:pt x="363664" y="177832"/>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0" name="Google Shape;1100;p73"/>
              <p:cNvSpPr/>
              <p:nvPr/>
            </p:nvSpPr>
            <p:spPr>
              <a:xfrm>
                <a:off x="4314926" y="1288678"/>
                <a:ext cx="548510" cy="115015"/>
              </a:xfrm>
              <a:custGeom>
                <a:rect b="b" l="l" r="r" t="t"/>
                <a:pathLst>
                  <a:path extrusionOk="0" h="76295" w="363854">
                    <a:moveTo>
                      <a:pt x="363855" y="4096"/>
                    </a:moveTo>
                    <a:lnTo>
                      <a:pt x="363855" y="76295"/>
                    </a:lnTo>
                    <a:lnTo>
                      <a:pt x="0" y="76295"/>
                    </a:lnTo>
                    <a:lnTo>
                      <a:pt x="0" y="4096"/>
                    </a:lnTo>
                    <a:cubicBezTo>
                      <a:pt x="0" y="2762"/>
                      <a:pt x="0" y="1333"/>
                      <a:pt x="0" y="0"/>
                    </a:cubicBezTo>
                    <a:lnTo>
                      <a:pt x="363664" y="0"/>
                    </a:lnTo>
                    <a:cubicBezTo>
                      <a:pt x="363664" y="1333"/>
                      <a:pt x="363664" y="2667"/>
                      <a:pt x="363664" y="4096"/>
                    </a:cubicBezTo>
                    <a:close/>
                  </a:path>
                </a:pathLst>
              </a:custGeom>
              <a:solidFill>
                <a:srgbClr val="9A9B9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1" name="Google Shape;1101;p73"/>
              <p:cNvSpPr/>
              <p:nvPr/>
            </p:nvSpPr>
            <p:spPr>
              <a:xfrm>
                <a:off x="3979771" y="1310520"/>
                <a:ext cx="1218355" cy="366583"/>
              </a:xfrm>
              <a:custGeom>
                <a:rect b="b" l="l" r="r" t="t"/>
                <a:pathLst>
                  <a:path extrusionOk="0" h="243173" w="808196">
                    <a:moveTo>
                      <a:pt x="770382" y="0"/>
                    </a:moveTo>
                    <a:cubicBezTo>
                      <a:pt x="791266" y="0"/>
                      <a:pt x="808196" y="16930"/>
                      <a:pt x="808196" y="37814"/>
                    </a:cubicBezTo>
                    <a:lnTo>
                      <a:pt x="808196" y="205359"/>
                    </a:lnTo>
                    <a:cubicBezTo>
                      <a:pt x="808196" y="226243"/>
                      <a:pt x="791266" y="243173"/>
                      <a:pt x="770382" y="243173"/>
                    </a:cubicBezTo>
                    <a:lnTo>
                      <a:pt x="37814" y="243173"/>
                    </a:lnTo>
                    <a:cubicBezTo>
                      <a:pt x="16930" y="243173"/>
                      <a:pt x="0" y="226243"/>
                      <a:pt x="0" y="205359"/>
                    </a:cubicBezTo>
                    <a:lnTo>
                      <a:pt x="0" y="37814"/>
                    </a:lnTo>
                    <a:cubicBezTo>
                      <a:pt x="0" y="16930"/>
                      <a:pt x="16930" y="0"/>
                      <a:pt x="37814" y="0"/>
                    </a:cubicBezTo>
                    <a:close/>
                  </a:path>
                </a:pathLst>
              </a:custGeom>
              <a:solidFill>
                <a:srgbClr val="BDBDB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2" name="Google Shape;1102;p73"/>
              <p:cNvSpPr/>
              <p:nvPr/>
            </p:nvSpPr>
            <p:spPr>
              <a:xfrm>
                <a:off x="3979843" y="1310518"/>
                <a:ext cx="1218211" cy="62460"/>
              </a:xfrm>
              <a:custGeom>
                <a:rect b="b" l="l" r="r" t="t"/>
                <a:pathLst>
                  <a:path extrusionOk="0" h="41433" w="808100">
                    <a:moveTo>
                      <a:pt x="773049" y="0"/>
                    </a:moveTo>
                    <a:lnTo>
                      <a:pt x="35052" y="0"/>
                    </a:lnTo>
                    <a:cubicBezTo>
                      <a:pt x="15716" y="0"/>
                      <a:pt x="0" y="15716"/>
                      <a:pt x="0" y="35052"/>
                    </a:cubicBezTo>
                    <a:lnTo>
                      <a:pt x="0" y="41434"/>
                    </a:lnTo>
                    <a:cubicBezTo>
                      <a:pt x="0" y="22098"/>
                      <a:pt x="15716" y="6382"/>
                      <a:pt x="35052" y="6382"/>
                    </a:cubicBezTo>
                    <a:lnTo>
                      <a:pt x="773049" y="6382"/>
                    </a:lnTo>
                    <a:cubicBezTo>
                      <a:pt x="792385" y="6382"/>
                      <a:pt x="808101" y="22098"/>
                      <a:pt x="808101" y="41434"/>
                    </a:cubicBezTo>
                    <a:lnTo>
                      <a:pt x="808101" y="35052"/>
                    </a:lnTo>
                    <a:cubicBezTo>
                      <a:pt x="808101" y="15716"/>
                      <a:pt x="792385" y="0"/>
                      <a:pt x="773049" y="0"/>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3" name="Google Shape;1103;p73"/>
              <p:cNvSpPr/>
              <p:nvPr/>
            </p:nvSpPr>
            <p:spPr>
              <a:xfrm>
                <a:off x="3979843" y="1558813"/>
                <a:ext cx="1218211" cy="118461"/>
              </a:xfrm>
              <a:custGeom>
                <a:rect b="b" l="l" r="r" t="t"/>
                <a:pathLst>
                  <a:path extrusionOk="0" h="78581" w="808100">
                    <a:moveTo>
                      <a:pt x="773049" y="35052"/>
                    </a:moveTo>
                    <a:lnTo>
                      <a:pt x="35052" y="35052"/>
                    </a:lnTo>
                    <a:cubicBezTo>
                      <a:pt x="15716" y="35052"/>
                      <a:pt x="0" y="19336"/>
                      <a:pt x="0" y="0"/>
                    </a:cubicBezTo>
                    <a:lnTo>
                      <a:pt x="0" y="43529"/>
                    </a:lnTo>
                    <a:cubicBezTo>
                      <a:pt x="0" y="62865"/>
                      <a:pt x="15716" y="78581"/>
                      <a:pt x="35052" y="78581"/>
                    </a:cubicBezTo>
                    <a:lnTo>
                      <a:pt x="773049" y="78581"/>
                    </a:lnTo>
                    <a:cubicBezTo>
                      <a:pt x="792385" y="78581"/>
                      <a:pt x="808101" y="62865"/>
                      <a:pt x="808101" y="43529"/>
                    </a:cubicBezTo>
                    <a:lnTo>
                      <a:pt x="808101" y="0"/>
                    </a:lnTo>
                    <a:cubicBezTo>
                      <a:pt x="808101" y="19336"/>
                      <a:pt x="792385" y="35052"/>
                      <a:pt x="773049" y="35052"/>
                    </a:cubicBezTo>
                    <a:close/>
                  </a:path>
                </a:pathLst>
              </a:custGeom>
              <a:solidFill>
                <a:srgbClr val="9A9B9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4" name="Google Shape;1104;p73"/>
              <p:cNvSpPr/>
              <p:nvPr/>
            </p:nvSpPr>
            <p:spPr>
              <a:xfrm>
                <a:off x="4083587" y="1376615"/>
                <a:ext cx="1010868" cy="27281"/>
              </a:xfrm>
              <a:custGeom>
                <a:rect b="b" l="l" r="r" t="t"/>
                <a:pathLst>
                  <a:path extrusionOk="0" h="18097" w="670559">
                    <a:moveTo>
                      <a:pt x="661511" y="18098"/>
                    </a:moveTo>
                    <a:lnTo>
                      <a:pt x="9049" y="18098"/>
                    </a:lnTo>
                    <a:cubicBezTo>
                      <a:pt x="4096" y="18098"/>
                      <a:pt x="0" y="14002"/>
                      <a:pt x="0" y="9049"/>
                    </a:cubicBezTo>
                    <a:lnTo>
                      <a:pt x="0" y="9049"/>
                    </a:lnTo>
                    <a:cubicBezTo>
                      <a:pt x="0" y="4096"/>
                      <a:pt x="4096" y="0"/>
                      <a:pt x="9049" y="0"/>
                    </a:cubicBezTo>
                    <a:lnTo>
                      <a:pt x="661511" y="0"/>
                    </a:lnTo>
                    <a:cubicBezTo>
                      <a:pt x="666464" y="0"/>
                      <a:pt x="670560" y="4096"/>
                      <a:pt x="670560" y="9049"/>
                    </a:cubicBezTo>
                    <a:lnTo>
                      <a:pt x="670560" y="9049"/>
                    </a:lnTo>
                    <a:cubicBezTo>
                      <a:pt x="670560" y="14002"/>
                      <a:pt x="666464" y="18098"/>
                      <a:pt x="661511" y="18098"/>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5" name="Google Shape;1105;p73"/>
              <p:cNvSpPr/>
              <p:nvPr/>
            </p:nvSpPr>
            <p:spPr>
              <a:xfrm>
                <a:off x="4083587" y="1460100"/>
                <a:ext cx="1010868" cy="27281"/>
              </a:xfrm>
              <a:custGeom>
                <a:rect b="b" l="l" r="r" t="t"/>
                <a:pathLst>
                  <a:path extrusionOk="0" h="18097" w="670559">
                    <a:moveTo>
                      <a:pt x="661511" y="18098"/>
                    </a:moveTo>
                    <a:lnTo>
                      <a:pt x="9049" y="18098"/>
                    </a:lnTo>
                    <a:cubicBezTo>
                      <a:pt x="4096" y="18098"/>
                      <a:pt x="0" y="14002"/>
                      <a:pt x="0" y="9049"/>
                    </a:cubicBezTo>
                    <a:lnTo>
                      <a:pt x="0" y="9049"/>
                    </a:lnTo>
                    <a:cubicBezTo>
                      <a:pt x="0" y="4096"/>
                      <a:pt x="4096" y="0"/>
                      <a:pt x="9049" y="0"/>
                    </a:cubicBezTo>
                    <a:lnTo>
                      <a:pt x="661511" y="0"/>
                    </a:lnTo>
                    <a:cubicBezTo>
                      <a:pt x="666464" y="0"/>
                      <a:pt x="670560" y="4096"/>
                      <a:pt x="670560" y="9049"/>
                    </a:cubicBezTo>
                    <a:lnTo>
                      <a:pt x="670560" y="9049"/>
                    </a:lnTo>
                    <a:cubicBezTo>
                      <a:pt x="670560" y="14002"/>
                      <a:pt x="666464" y="18098"/>
                      <a:pt x="661511" y="18098"/>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6" name="Google Shape;1106;p73"/>
              <p:cNvSpPr/>
              <p:nvPr/>
            </p:nvSpPr>
            <p:spPr>
              <a:xfrm>
                <a:off x="4083587" y="1543726"/>
                <a:ext cx="1010868" cy="27281"/>
              </a:xfrm>
              <a:custGeom>
                <a:rect b="b" l="l" r="r" t="t"/>
                <a:pathLst>
                  <a:path extrusionOk="0" h="18097" w="670559">
                    <a:moveTo>
                      <a:pt x="661511" y="18098"/>
                    </a:moveTo>
                    <a:lnTo>
                      <a:pt x="9049" y="18098"/>
                    </a:lnTo>
                    <a:cubicBezTo>
                      <a:pt x="4096" y="18098"/>
                      <a:pt x="0" y="14002"/>
                      <a:pt x="0" y="9049"/>
                    </a:cubicBezTo>
                    <a:lnTo>
                      <a:pt x="0" y="9049"/>
                    </a:lnTo>
                    <a:cubicBezTo>
                      <a:pt x="0" y="4096"/>
                      <a:pt x="4096" y="0"/>
                      <a:pt x="9049" y="0"/>
                    </a:cubicBezTo>
                    <a:lnTo>
                      <a:pt x="661511" y="0"/>
                    </a:lnTo>
                    <a:cubicBezTo>
                      <a:pt x="666464" y="0"/>
                      <a:pt x="670560" y="4096"/>
                      <a:pt x="670560" y="9049"/>
                    </a:cubicBezTo>
                    <a:lnTo>
                      <a:pt x="670560" y="9049"/>
                    </a:lnTo>
                    <a:cubicBezTo>
                      <a:pt x="670560" y="14002"/>
                      <a:pt x="666464" y="18098"/>
                      <a:pt x="661511" y="18098"/>
                    </a:cubicBezTo>
                    <a:close/>
                  </a:path>
                </a:pathLst>
              </a:custGeom>
              <a:solidFill>
                <a:srgbClr val="E0E0E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7" name="Google Shape;1107;p73"/>
              <p:cNvSpPr/>
              <p:nvPr/>
            </p:nvSpPr>
            <p:spPr>
              <a:xfrm>
                <a:off x="4083514" y="1365122"/>
                <a:ext cx="1011012" cy="27424"/>
              </a:xfrm>
              <a:custGeom>
                <a:rect b="b" l="l" r="r" t="t"/>
                <a:pathLst>
                  <a:path extrusionOk="0" h="18192" w="670655">
                    <a:moveTo>
                      <a:pt x="661607" y="0"/>
                    </a:moveTo>
                    <a:cubicBezTo>
                      <a:pt x="666604" y="0"/>
                      <a:pt x="670655" y="4051"/>
                      <a:pt x="670655" y="9049"/>
                    </a:cubicBezTo>
                    <a:lnTo>
                      <a:pt x="670655" y="9144"/>
                    </a:lnTo>
                    <a:cubicBezTo>
                      <a:pt x="670655" y="14141"/>
                      <a:pt x="666604" y="18193"/>
                      <a:pt x="661607" y="18193"/>
                    </a:cubicBezTo>
                    <a:lnTo>
                      <a:pt x="9049" y="18193"/>
                    </a:lnTo>
                    <a:cubicBezTo>
                      <a:pt x="4051" y="18193"/>
                      <a:pt x="0" y="14141"/>
                      <a:pt x="0" y="9144"/>
                    </a:cubicBezTo>
                    <a:lnTo>
                      <a:pt x="0" y="9049"/>
                    </a:lnTo>
                    <a:cubicBezTo>
                      <a:pt x="0" y="4051"/>
                      <a:pt x="4051" y="0"/>
                      <a:pt x="9049" y="0"/>
                    </a:cubicBezTo>
                    <a:close/>
                  </a:path>
                </a:pathLst>
              </a:custGeom>
              <a:solidFill>
                <a:srgbClr val="9A9B9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8" name="Google Shape;1108;p73"/>
              <p:cNvSpPr/>
              <p:nvPr/>
            </p:nvSpPr>
            <p:spPr>
              <a:xfrm>
                <a:off x="4083587" y="1448605"/>
                <a:ext cx="1010868" cy="27281"/>
              </a:xfrm>
              <a:custGeom>
                <a:rect b="b" l="l" r="r" t="t"/>
                <a:pathLst>
                  <a:path extrusionOk="0" h="18097" w="670559">
                    <a:moveTo>
                      <a:pt x="661511" y="18098"/>
                    </a:moveTo>
                    <a:lnTo>
                      <a:pt x="9049" y="18098"/>
                    </a:lnTo>
                    <a:cubicBezTo>
                      <a:pt x="4096" y="18098"/>
                      <a:pt x="0" y="14002"/>
                      <a:pt x="0" y="9049"/>
                    </a:cubicBezTo>
                    <a:lnTo>
                      <a:pt x="0" y="9049"/>
                    </a:lnTo>
                    <a:cubicBezTo>
                      <a:pt x="0" y="4096"/>
                      <a:pt x="4096" y="0"/>
                      <a:pt x="9049" y="0"/>
                    </a:cubicBezTo>
                    <a:lnTo>
                      <a:pt x="661511" y="0"/>
                    </a:lnTo>
                    <a:cubicBezTo>
                      <a:pt x="666464" y="0"/>
                      <a:pt x="670560" y="4096"/>
                      <a:pt x="670560" y="9049"/>
                    </a:cubicBezTo>
                    <a:lnTo>
                      <a:pt x="670560" y="9049"/>
                    </a:lnTo>
                    <a:cubicBezTo>
                      <a:pt x="670560" y="14002"/>
                      <a:pt x="666464" y="18098"/>
                      <a:pt x="661511" y="18098"/>
                    </a:cubicBezTo>
                    <a:close/>
                  </a:path>
                </a:pathLst>
              </a:custGeom>
              <a:solidFill>
                <a:srgbClr val="9A9B9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9" name="Google Shape;1109;p73"/>
              <p:cNvSpPr/>
              <p:nvPr/>
            </p:nvSpPr>
            <p:spPr>
              <a:xfrm>
                <a:off x="4083587" y="1532087"/>
                <a:ext cx="1010868" cy="27281"/>
              </a:xfrm>
              <a:custGeom>
                <a:rect b="b" l="l" r="r" t="t"/>
                <a:pathLst>
                  <a:path extrusionOk="0" h="18097" w="670559">
                    <a:moveTo>
                      <a:pt x="661511" y="18097"/>
                    </a:moveTo>
                    <a:lnTo>
                      <a:pt x="9049" y="18097"/>
                    </a:lnTo>
                    <a:cubicBezTo>
                      <a:pt x="4096" y="18097"/>
                      <a:pt x="0" y="14002"/>
                      <a:pt x="0" y="9049"/>
                    </a:cubicBezTo>
                    <a:lnTo>
                      <a:pt x="0" y="9049"/>
                    </a:lnTo>
                    <a:cubicBezTo>
                      <a:pt x="0" y="4096"/>
                      <a:pt x="4096" y="0"/>
                      <a:pt x="9049" y="0"/>
                    </a:cubicBezTo>
                    <a:lnTo>
                      <a:pt x="661511" y="0"/>
                    </a:lnTo>
                    <a:cubicBezTo>
                      <a:pt x="666464" y="0"/>
                      <a:pt x="670560" y="4096"/>
                      <a:pt x="670560" y="9049"/>
                    </a:cubicBezTo>
                    <a:lnTo>
                      <a:pt x="670560" y="9049"/>
                    </a:lnTo>
                    <a:cubicBezTo>
                      <a:pt x="670560" y="14002"/>
                      <a:pt x="666464" y="18097"/>
                      <a:pt x="661511" y="18097"/>
                    </a:cubicBezTo>
                    <a:close/>
                  </a:path>
                </a:pathLst>
              </a:custGeom>
              <a:solidFill>
                <a:srgbClr val="9A9B9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110" name="Google Shape;1110;p73"/>
            <p:cNvSpPr/>
            <p:nvPr/>
          </p:nvSpPr>
          <p:spPr>
            <a:xfrm>
              <a:off x="2569343" y="5989176"/>
              <a:ext cx="1297520" cy="776245"/>
            </a:xfrm>
            <a:custGeom>
              <a:rect b="b" l="l" r="r" t="t"/>
              <a:pathLst>
                <a:path extrusionOk="0" h="514922" w="860710">
                  <a:moveTo>
                    <a:pt x="130664" y="466"/>
                  </a:moveTo>
                  <a:cubicBezTo>
                    <a:pt x="138744" y="-437"/>
                    <a:pt x="147388" y="-27"/>
                    <a:pt x="156270" y="1688"/>
                  </a:cubicBezTo>
                  <a:lnTo>
                    <a:pt x="156365" y="1688"/>
                  </a:lnTo>
                  <a:lnTo>
                    <a:pt x="807113" y="115988"/>
                  </a:lnTo>
                  <a:cubicBezTo>
                    <a:pt x="842546" y="122751"/>
                    <a:pt x="865978" y="156660"/>
                    <a:pt x="859691" y="192188"/>
                  </a:cubicBezTo>
                  <a:lnTo>
                    <a:pt x="803470" y="514922"/>
                  </a:lnTo>
                  <a:lnTo>
                    <a:pt x="0" y="514922"/>
                  </a:lnTo>
                  <a:lnTo>
                    <a:pt x="81975" y="44360"/>
                  </a:lnTo>
                  <a:cubicBezTo>
                    <a:pt x="87262" y="17714"/>
                    <a:pt x="106425" y="3177"/>
                    <a:pt x="130664" y="466"/>
                  </a:cubicBezTo>
                  <a:close/>
                </a:path>
              </a:pathLst>
            </a:custGeom>
            <a:solidFill>
              <a:srgbClr val="852B2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1" name="Google Shape;1111;p73"/>
            <p:cNvSpPr/>
            <p:nvPr/>
          </p:nvSpPr>
          <p:spPr>
            <a:xfrm rot="6001469">
              <a:off x="3150508" y="5476908"/>
              <a:ext cx="303940" cy="891998"/>
            </a:xfrm>
            <a:custGeom>
              <a:rect b="b" l="l" r="r" t="t"/>
              <a:pathLst>
                <a:path extrusionOk="0" h="591502" w="201549">
                  <a:moveTo>
                    <a:pt x="31242" y="0"/>
                  </a:moveTo>
                  <a:lnTo>
                    <a:pt x="201549" y="0"/>
                  </a:lnTo>
                  <a:lnTo>
                    <a:pt x="201549" y="591503"/>
                  </a:lnTo>
                  <a:lnTo>
                    <a:pt x="31242" y="591503"/>
                  </a:lnTo>
                  <a:cubicBezTo>
                    <a:pt x="14002" y="591503"/>
                    <a:pt x="0" y="577501"/>
                    <a:pt x="0" y="560261"/>
                  </a:cubicBezTo>
                  <a:lnTo>
                    <a:pt x="0" y="31337"/>
                  </a:lnTo>
                  <a:cubicBezTo>
                    <a:pt x="0" y="14097"/>
                    <a:pt x="14002" y="95"/>
                    <a:pt x="31242" y="95"/>
                  </a:cubicBezTo>
                  <a:close/>
                </a:path>
              </a:pathLst>
            </a:custGeom>
            <a:solidFill>
              <a:srgbClr val="DCDAE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2" name="Google Shape;1112;p73"/>
            <p:cNvSpPr/>
            <p:nvPr/>
          </p:nvSpPr>
          <p:spPr>
            <a:xfrm rot="6001469">
              <a:off x="3247323" y="5592207"/>
              <a:ext cx="69521" cy="891998"/>
            </a:xfrm>
            <a:custGeom>
              <a:rect b="b" l="l" r="r" t="t"/>
              <a:pathLst>
                <a:path extrusionOk="0" h="591502" w="46101">
                  <a:moveTo>
                    <a:pt x="0" y="0"/>
                  </a:moveTo>
                  <a:lnTo>
                    <a:pt x="46101" y="0"/>
                  </a:lnTo>
                  <a:lnTo>
                    <a:pt x="46101" y="591503"/>
                  </a:lnTo>
                  <a:lnTo>
                    <a:pt x="0" y="591503"/>
                  </a:lnTo>
                  <a:close/>
                </a:path>
              </a:pathLst>
            </a:custGeom>
            <a:solidFill>
              <a:srgbClr val="B0AFB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3" name="Google Shape;1113;p73"/>
            <p:cNvSpPr/>
            <p:nvPr/>
          </p:nvSpPr>
          <p:spPr>
            <a:xfrm>
              <a:off x="8182106" y="3943870"/>
              <a:ext cx="900170" cy="856510"/>
            </a:xfrm>
            <a:custGeom>
              <a:rect b="b" l="l" r="r" t="t"/>
              <a:pathLst>
                <a:path extrusionOk="0" h="568166" w="597128">
                  <a:moveTo>
                    <a:pt x="117069" y="301466"/>
                  </a:moveTo>
                  <a:lnTo>
                    <a:pt x="230416" y="419767"/>
                  </a:lnTo>
                  <a:cubicBezTo>
                    <a:pt x="228416" y="412052"/>
                    <a:pt x="481400" y="568166"/>
                    <a:pt x="481400" y="568166"/>
                  </a:cubicBezTo>
                  <a:lnTo>
                    <a:pt x="597129" y="390716"/>
                  </a:lnTo>
                  <a:lnTo>
                    <a:pt x="524644" y="216503"/>
                  </a:lnTo>
                  <a:lnTo>
                    <a:pt x="77636" y="2000"/>
                  </a:lnTo>
                  <a:lnTo>
                    <a:pt x="7" y="0"/>
                  </a:lnTo>
                  <a:cubicBezTo>
                    <a:pt x="-1041" y="12478"/>
                    <a:pt x="117069" y="301562"/>
                    <a:pt x="117069" y="301562"/>
                  </a:cubicBezTo>
                  <a:close/>
                </a:path>
              </a:pathLst>
            </a:custGeom>
            <a:solidFill>
              <a:srgbClr val="F4C4A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4" name="Google Shape;1114;p73"/>
            <p:cNvSpPr/>
            <p:nvPr/>
          </p:nvSpPr>
          <p:spPr>
            <a:xfrm rot="4908164">
              <a:off x="8724802" y="5463958"/>
              <a:ext cx="328908" cy="882163"/>
            </a:xfrm>
            <a:custGeom>
              <a:rect b="b" l="l" r="r" t="t"/>
              <a:pathLst>
                <a:path extrusionOk="0" h="585025" w="218122">
                  <a:moveTo>
                    <a:pt x="30956" y="0"/>
                  </a:moveTo>
                  <a:lnTo>
                    <a:pt x="218122" y="0"/>
                  </a:lnTo>
                  <a:lnTo>
                    <a:pt x="218122" y="585025"/>
                  </a:lnTo>
                  <a:lnTo>
                    <a:pt x="30956" y="585025"/>
                  </a:lnTo>
                  <a:cubicBezTo>
                    <a:pt x="13907" y="585025"/>
                    <a:pt x="0" y="571119"/>
                    <a:pt x="0" y="554069"/>
                  </a:cubicBezTo>
                  <a:lnTo>
                    <a:pt x="0" y="30956"/>
                  </a:lnTo>
                  <a:cubicBezTo>
                    <a:pt x="0" y="13907"/>
                    <a:pt x="13907" y="0"/>
                    <a:pt x="30956" y="0"/>
                  </a:cubicBezTo>
                  <a:close/>
                </a:path>
              </a:pathLst>
            </a:custGeom>
            <a:solidFill>
              <a:srgbClr val="DCDAE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5" name="Google Shape;1115;p73"/>
            <p:cNvSpPr/>
            <p:nvPr/>
          </p:nvSpPr>
          <p:spPr>
            <a:xfrm rot="4908164">
              <a:off x="8857199" y="5578844"/>
              <a:ext cx="97091" cy="882163"/>
            </a:xfrm>
            <a:custGeom>
              <a:rect b="b" l="l" r="r" t="t"/>
              <a:pathLst>
                <a:path extrusionOk="0" h="585025" w="64388">
                  <a:moveTo>
                    <a:pt x="0" y="0"/>
                  </a:moveTo>
                  <a:lnTo>
                    <a:pt x="64389" y="0"/>
                  </a:lnTo>
                  <a:lnTo>
                    <a:pt x="64389" y="585026"/>
                  </a:lnTo>
                  <a:lnTo>
                    <a:pt x="0" y="585026"/>
                  </a:lnTo>
                  <a:close/>
                </a:path>
              </a:pathLst>
            </a:custGeom>
            <a:solidFill>
              <a:srgbClr val="B0AFB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6" name="Google Shape;1116;p73"/>
            <p:cNvSpPr/>
            <p:nvPr/>
          </p:nvSpPr>
          <p:spPr>
            <a:xfrm>
              <a:off x="8318914" y="5985667"/>
              <a:ext cx="1267004" cy="779751"/>
            </a:xfrm>
            <a:custGeom>
              <a:rect b="b" l="l" r="r" t="t"/>
              <a:pathLst>
                <a:path extrusionOk="0" h="517248" w="840467">
                  <a:moveTo>
                    <a:pt x="727483" y="782"/>
                  </a:moveTo>
                  <a:cubicBezTo>
                    <a:pt x="751383" y="4247"/>
                    <a:pt x="769832" y="19231"/>
                    <a:pt x="774189" y="45734"/>
                  </a:cubicBezTo>
                  <a:lnTo>
                    <a:pt x="840467" y="517248"/>
                  </a:lnTo>
                  <a:lnTo>
                    <a:pt x="49965" y="517248"/>
                  </a:lnTo>
                  <a:lnTo>
                    <a:pt x="664" y="166606"/>
                  </a:lnTo>
                  <a:cubicBezTo>
                    <a:pt x="-4385" y="131268"/>
                    <a:pt x="19904" y="98502"/>
                    <a:pt x="55147" y="92978"/>
                  </a:cubicBezTo>
                  <a:lnTo>
                    <a:pt x="702085" y="1061"/>
                  </a:lnTo>
                  <a:lnTo>
                    <a:pt x="702085" y="1157"/>
                  </a:lnTo>
                  <a:cubicBezTo>
                    <a:pt x="710943" y="-248"/>
                    <a:pt x="719516" y="-373"/>
                    <a:pt x="727483" y="782"/>
                  </a:cubicBezTo>
                  <a:close/>
                </a:path>
              </a:pathLst>
            </a:custGeom>
            <a:solidFill>
              <a:srgbClr val="852B2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7" name="Google Shape;1117;p73"/>
            <p:cNvSpPr/>
            <p:nvPr/>
          </p:nvSpPr>
          <p:spPr>
            <a:xfrm>
              <a:off x="8508958" y="4529770"/>
              <a:ext cx="375888" cy="376763"/>
            </a:xfrm>
            <a:custGeom>
              <a:rect b="b" l="l" r="r" t="t"/>
              <a:pathLst>
                <a:path extrusionOk="0" h="249926" w="249345">
                  <a:moveTo>
                    <a:pt x="53374" y="138"/>
                  </a:moveTo>
                  <a:lnTo>
                    <a:pt x="10702" y="6138"/>
                  </a:lnTo>
                  <a:cubicBezTo>
                    <a:pt x="3368" y="7186"/>
                    <a:pt x="-1490" y="14330"/>
                    <a:pt x="415" y="21569"/>
                  </a:cubicBezTo>
                  <a:lnTo>
                    <a:pt x="37468" y="165301"/>
                  </a:lnTo>
                  <a:cubicBezTo>
                    <a:pt x="37658" y="166063"/>
                    <a:pt x="37944" y="166825"/>
                    <a:pt x="38230" y="167492"/>
                  </a:cubicBezTo>
                  <a:lnTo>
                    <a:pt x="68805" y="232357"/>
                  </a:lnTo>
                  <a:cubicBezTo>
                    <a:pt x="70614" y="236167"/>
                    <a:pt x="74139" y="238739"/>
                    <a:pt x="78330" y="239406"/>
                  </a:cubicBezTo>
                  <a:lnTo>
                    <a:pt x="150625" y="249788"/>
                  </a:lnTo>
                  <a:cubicBezTo>
                    <a:pt x="153768" y="250264"/>
                    <a:pt x="156911" y="249502"/>
                    <a:pt x="159483" y="247692"/>
                  </a:cubicBezTo>
                  <a:lnTo>
                    <a:pt x="243970" y="189495"/>
                  </a:lnTo>
                  <a:cubicBezTo>
                    <a:pt x="250542" y="184923"/>
                    <a:pt x="251209" y="175493"/>
                    <a:pt x="245303" y="170064"/>
                  </a:cubicBezTo>
                  <a:lnTo>
                    <a:pt x="233873" y="159586"/>
                  </a:lnTo>
                  <a:lnTo>
                    <a:pt x="219776" y="181208"/>
                  </a:lnTo>
                  <a:lnTo>
                    <a:pt x="233873" y="159586"/>
                  </a:lnTo>
                  <a:lnTo>
                    <a:pt x="63566" y="3281"/>
                  </a:lnTo>
                  <a:cubicBezTo>
                    <a:pt x="60804" y="804"/>
                    <a:pt x="57089" y="-434"/>
                    <a:pt x="53374" y="138"/>
                  </a:cubicBezTo>
                  <a:close/>
                </a:path>
              </a:pathLst>
            </a:cu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8" name="Google Shape;1118;p73"/>
            <p:cNvSpPr/>
            <p:nvPr/>
          </p:nvSpPr>
          <p:spPr>
            <a:xfrm>
              <a:off x="8162152" y="3747921"/>
              <a:ext cx="1337371" cy="1706087"/>
            </a:xfrm>
            <a:custGeom>
              <a:rect b="b" l="l" r="r" t="t"/>
              <a:pathLst>
                <a:path extrusionOk="0" h="1131733" w="887145">
                  <a:moveTo>
                    <a:pt x="669507" y="157135"/>
                  </a:moveTo>
                  <a:cubicBezTo>
                    <a:pt x="667412" y="152373"/>
                    <a:pt x="663221" y="148848"/>
                    <a:pt x="658172" y="147610"/>
                  </a:cubicBezTo>
                  <a:lnTo>
                    <a:pt x="55335" y="1306"/>
                  </a:lnTo>
                  <a:cubicBezTo>
                    <a:pt x="24093" y="-6314"/>
                    <a:pt x="-4768" y="20547"/>
                    <a:pt x="662" y="52265"/>
                  </a:cubicBezTo>
                  <a:lnTo>
                    <a:pt x="15806" y="141228"/>
                  </a:lnTo>
                  <a:cubicBezTo>
                    <a:pt x="16282" y="143895"/>
                    <a:pt x="16282" y="146658"/>
                    <a:pt x="15997" y="149229"/>
                  </a:cubicBezTo>
                  <a:lnTo>
                    <a:pt x="88196" y="151134"/>
                  </a:lnTo>
                  <a:lnTo>
                    <a:pt x="503867" y="350683"/>
                  </a:lnTo>
                  <a:lnTo>
                    <a:pt x="571304" y="512703"/>
                  </a:lnTo>
                  <a:lnTo>
                    <a:pt x="504153" y="615573"/>
                  </a:lnTo>
                  <a:lnTo>
                    <a:pt x="463672" y="677676"/>
                  </a:lnTo>
                  <a:lnTo>
                    <a:pt x="475102" y="688154"/>
                  </a:lnTo>
                  <a:cubicBezTo>
                    <a:pt x="481007" y="693583"/>
                    <a:pt x="480340" y="703013"/>
                    <a:pt x="473768" y="707585"/>
                  </a:cubicBezTo>
                  <a:lnTo>
                    <a:pt x="389281" y="765783"/>
                  </a:lnTo>
                  <a:cubicBezTo>
                    <a:pt x="386710" y="767593"/>
                    <a:pt x="383566" y="768259"/>
                    <a:pt x="380423" y="767878"/>
                  </a:cubicBezTo>
                  <a:lnTo>
                    <a:pt x="367279" y="765973"/>
                  </a:lnTo>
                  <a:cubicBezTo>
                    <a:pt x="394235" y="923993"/>
                    <a:pt x="521965" y="1063248"/>
                    <a:pt x="673412" y="1131733"/>
                  </a:cubicBezTo>
                  <a:cubicBezTo>
                    <a:pt x="674650" y="1127161"/>
                    <a:pt x="676460" y="1122780"/>
                    <a:pt x="679127" y="1118684"/>
                  </a:cubicBezTo>
                  <a:lnTo>
                    <a:pt x="825527" y="891894"/>
                  </a:lnTo>
                  <a:lnTo>
                    <a:pt x="871628" y="820456"/>
                  </a:lnTo>
                  <a:cubicBezTo>
                    <a:pt x="884296" y="800835"/>
                    <a:pt x="889439" y="777308"/>
                    <a:pt x="886201" y="754257"/>
                  </a:cubicBezTo>
                  <a:lnTo>
                    <a:pt x="865722" y="608334"/>
                  </a:lnTo>
                  <a:lnTo>
                    <a:pt x="669507" y="156849"/>
                  </a:lnTo>
                  <a:close/>
                </a:path>
              </a:pathLst>
            </a:custGeom>
            <a:solidFill>
              <a:srgbClr val="FFD7B7"/>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9" name="Google Shape;1119;p73"/>
            <p:cNvSpPr/>
            <p:nvPr/>
          </p:nvSpPr>
          <p:spPr>
            <a:xfrm>
              <a:off x="7769442" y="3601029"/>
              <a:ext cx="1587211" cy="1438493"/>
            </a:xfrm>
            <a:custGeom>
              <a:rect b="b" l="l" r="r" t="t"/>
              <a:pathLst>
                <a:path extrusionOk="0" h="954224" w="1052876">
                  <a:moveTo>
                    <a:pt x="1036130" y="819817"/>
                  </a:moveTo>
                  <a:lnTo>
                    <a:pt x="102965" y="0"/>
                  </a:lnTo>
                  <a:lnTo>
                    <a:pt x="0" y="115062"/>
                  </a:lnTo>
                  <a:lnTo>
                    <a:pt x="932212" y="941832"/>
                  </a:lnTo>
                  <a:cubicBezTo>
                    <a:pt x="953262" y="960501"/>
                    <a:pt x="985647" y="957739"/>
                    <a:pt x="1003268" y="935831"/>
                  </a:cubicBezTo>
                  <a:lnTo>
                    <a:pt x="1042035" y="887635"/>
                  </a:lnTo>
                  <a:cubicBezTo>
                    <a:pt x="1058513" y="867061"/>
                    <a:pt x="1055941" y="837152"/>
                    <a:pt x="1036130" y="819817"/>
                  </a:cubicBezTo>
                  <a:close/>
                </a:path>
              </a:pathLst>
            </a:custGeom>
            <a:solidFill>
              <a:srgbClr val="FFC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0" name="Google Shape;1120;p73"/>
            <p:cNvSpPr/>
            <p:nvPr/>
          </p:nvSpPr>
          <p:spPr>
            <a:xfrm>
              <a:off x="7656503" y="3539099"/>
              <a:ext cx="268080" cy="235485"/>
            </a:xfrm>
            <a:custGeom>
              <a:rect b="b" l="l" r="r" t="t"/>
              <a:pathLst>
                <a:path extrusionOk="0" h="156209" w="177831">
                  <a:moveTo>
                    <a:pt x="74962" y="156210"/>
                  </a:moveTo>
                  <a:lnTo>
                    <a:pt x="0" y="0"/>
                  </a:lnTo>
                  <a:lnTo>
                    <a:pt x="177832" y="41148"/>
                  </a:lnTo>
                  <a:lnTo>
                    <a:pt x="74962" y="156210"/>
                  </a:lnTo>
                  <a:close/>
                </a:path>
              </a:pathLst>
            </a:custGeom>
            <a:solidFill>
              <a:srgbClr val="FFD7B7"/>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1" name="Google Shape;1121;p73"/>
            <p:cNvSpPr/>
            <p:nvPr/>
          </p:nvSpPr>
          <p:spPr>
            <a:xfrm>
              <a:off x="7656503" y="3539099"/>
              <a:ext cx="100081" cy="91178"/>
            </a:xfrm>
            <a:custGeom>
              <a:rect b="b" l="l" r="r" t="t"/>
              <a:pathLst>
                <a:path extrusionOk="0" h="60483" w="66389">
                  <a:moveTo>
                    <a:pt x="0" y="0"/>
                  </a:moveTo>
                  <a:lnTo>
                    <a:pt x="29051" y="60484"/>
                  </a:lnTo>
                  <a:lnTo>
                    <a:pt x="66389" y="15335"/>
                  </a:lnTo>
                  <a:lnTo>
                    <a:pt x="0" y="0"/>
                  </a:lnTo>
                  <a:close/>
                </a:path>
              </a:pathLst>
            </a:custGeom>
            <a:solidFill>
              <a:srgbClr val="FFC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2" name="Google Shape;1122;p73"/>
            <p:cNvSpPr/>
            <p:nvPr/>
          </p:nvSpPr>
          <p:spPr>
            <a:xfrm>
              <a:off x="8048032" y="4013951"/>
              <a:ext cx="1156491" cy="1780404"/>
            </a:xfrm>
            <a:custGeom>
              <a:rect b="b" l="l" r="r" t="t"/>
              <a:pathLst>
                <a:path extrusionOk="0" h="1181031" w="767158">
                  <a:moveTo>
                    <a:pt x="443023" y="589815"/>
                  </a:moveTo>
                  <a:lnTo>
                    <a:pt x="383873" y="581338"/>
                  </a:lnTo>
                  <a:cubicBezTo>
                    <a:pt x="379777" y="580766"/>
                    <a:pt x="376157" y="578099"/>
                    <a:pt x="374348" y="574289"/>
                  </a:cubicBezTo>
                  <a:lnTo>
                    <a:pt x="343772" y="509424"/>
                  </a:lnTo>
                  <a:cubicBezTo>
                    <a:pt x="343487" y="508662"/>
                    <a:pt x="343201" y="507995"/>
                    <a:pt x="343011" y="507233"/>
                  </a:cubicBezTo>
                  <a:lnTo>
                    <a:pt x="320436" y="419413"/>
                  </a:lnTo>
                  <a:lnTo>
                    <a:pt x="267668" y="229865"/>
                  </a:lnTo>
                  <a:lnTo>
                    <a:pt x="206803" y="71083"/>
                  </a:lnTo>
                  <a:cubicBezTo>
                    <a:pt x="188324" y="22982"/>
                    <a:pt x="139176" y="-6069"/>
                    <a:pt x="88122" y="1075"/>
                  </a:cubicBezTo>
                  <a:lnTo>
                    <a:pt x="61071" y="4884"/>
                  </a:lnTo>
                  <a:cubicBezTo>
                    <a:pt x="9255" y="29268"/>
                    <a:pt x="-14272" y="90609"/>
                    <a:pt x="8969" y="143473"/>
                  </a:cubicBezTo>
                  <a:lnTo>
                    <a:pt x="35924" y="204814"/>
                  </a:lnTo>
                  <a:lnTo>
                    <a:pt x="71167" y="379884"/>
                  </a:lnTo>
                  <a:lnTo>
                    <a:pt x="81359" y="672301"/>
                  </a:lnTo>
                  <a:cubicBezTo>
                    <a:pt x="81549" y="677540"/>
                    <a:pt x="82216" y="682683"/>
                    <a:pt x="83454" y="687732"/>
                  </a:cubicBezTo>
                  <a:lnTo>
                    <a:pt x="127841" y="873469"/>
                  </a:lnTo>
                  <a:cubicBezTo>
                    <a:pt x="131270" y="887757"/>
                    <a:pt x="138032" y="901092"/>
                    <a:pt x="147557" y="912331"/>
                  </a:cubicBezTo>
                  <a:lnTo>
                    <a:pt x="245856" y="1028060"/>
                  </a:lnTo>
                  <a:cubicBezTo>
                    <a:pt x="250904" y="1034061"/>
                    <a:pt x="254428" y="1041205"/>
                    <a:pt x="256047" y="1048824"/>
                  </a:cubicBezTo>
                  <a:lnTo>
                    <a:pt x="284337" y="1181032"/>
                  </a:lnTo>
                  <a:lnTo>
                    <a:pt x="767159" y="1113118"/>
                  </a:lnTo>
                  <a:lnTo>
                    <a:pt x="747728" y="975006"/>
                  </a:lnTo>
                  <a:cubicBezTo>
                    <a:pt x="746775" y="968433"/>
                    <a:pt x="747442" y="961766"/>
                    <a:pt x="749156" y="955480"/>
                  </a:cubicBezTo>
                  <a:cubicBezTo>
                    <a:pt x="597709" y="887090"/>
                    <a:pt x="469979" y="747739"/>
                    <a:pt x="443023" y="589720"/>
                  </a:cubicBezTo>
                  <a:close/>
                </a:path>
              </a:pathLst>
            </a:custGeom>
            <a:solidFill>
              <a:srgbClr val="FFD7B7"/>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123" name="Google Shape;1123;p73"/>
            <p:cNvGrpSpPr/>
            <p:nvPr/>
          </p:nvGrpSpPr>
          <p:grpSpPr>
            <a:xfrm>
              <a:off x="7597163" y="5436208"/>
              <a:ext cx="597147" cy="787472"/>
              <a:chOff x="6091093" y="5446314"/>
              <a:chExt cx="597147" cy="720600"/>
            </a:xfrm>
          </p:grpSpPr>
          <p:sp>
            <p:nvSpPr>
              <p:cNvPr id="1124" name="Google Shape;1124;p73"/>
              <p:cNvSpPr/>
              <p:nvPr/>
            </p:nvSpPr>
            <p:spPr>
              <a:xfrm>
                <a:off x="6091093" y="5446314"/>
                <a:ext cx="596901" cy="720600"/>
              </a:xfrm>
              <a:custGeom>
                <a:rect b="b" l="l" r="r" t="t"/>
                <a:pathLst>
                  <a:path extrusionOk="0" h="342328" w="395954">
                    <a:moveTo>
                      <a:pt x="395954" y="95"/>
                    </a:moveTo>
                    <a:lnTo>
                      <a:pt x="98108" y="342329"/>
                    </a:lnTo>
                    <a:lnTo>
                      <a:pt x="47435" y="342329"/>
                    </a:lnTo>
                    <a:lnTo>
                      <a:pt x="0" y="134493"/>
                    </a:lnTo>
                    <a:cubicBezTo>
                      <a:pt x="0" y="75724"/>
                      <a:pt x="43625" y="27242"/>
                      <a:pt x="100203" y="19526"/>
                    </a:cubicBezTo>
                    <a:cubicBezTo>
                      <a:pt x="106489" y="18669"/>
                      <a:pt x="112871" y="17812"/>
                      <a:pt x="119158" y="16859"/>
                    </a:cubicBezTo>
                    <a:cubicBezTo>
                      <a:pt x="141351" y="13621"/>
                      <a:pt x="163639" y="11335"/>
                      <a:pt x="186023" y="10192"/>
                    </a:cubicBezTo>
                    <a:lnTo>
                      <a:pt x="395859" y="0"/>
                    </a:lnTo>
                    <a:close/>
                  </a:path>
                </a:pathLst>
              </a:custGeom>
              <a:solidFill>
                <a:srgbClr val="000000">
                  <a:alpha val="20000"/>
                </a:srgb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5" name="Google Shape;1125;p73"/>
              <p:cNvSpPr/>
              <p:nvPr/>
            </p:nvSpPr>
            <p:spPr>
              <a:xfrm>
                <a:off x="6239237" y="5446314"/>
                <a:ext cx="449003" cy="720400"/>
              </a:xfrm>
              <a:custGeom>
                <a:rect b="b" l="l" r="r" t="t"/>
                <a:pathLst>
                  <a:path extrusionOk="0" h="342233" w="297846">
                    <a:moveTo>
                      <a:pt x="297752" y="95"/>
                    </a:moveTo>
                    <a:lnTo>
                      <a:pt x="91345" y="95"/>
                    </a:lnTo>
                    <a:cubicBezTo>
                      <a:pt x="40862" y="95"/>
                      <a:pt x="0" y="41053"/>
                      <a:pt x="0" y="91440"/>
                    </a:cubicBezTo>
                    <a:lnTo>
                      <a:pt x="0" y="342233"/>
                    </a:lnTo>
                    <a:lnTo>
                      <a:pt x="297847" y="0"/>
                    </a:lnTo>
                    <a:close/>
                  </a:path>
                </a:pathLst>
              </a:custGeom>
              <a:solidFill>
                <a:srgbClr val="3F3F3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126" name="Google Shape;1126;p73"/>
            <p:cNvSpPr/>
            <p:nvPr/>
          </p:nvSpPr>
          <p:spPr>
            <a:xfrm>
              <a:off x="2957623" y="3809686"/>
              <a:ext cx="1520458" cy="2090640"/>
            </a:xfrm>
            <a:custGeom>
              <a:rect b="b" l="l" r="r" t="t"/>
              <a:pathLst>
                <a:path extrusionOk="0" h="1386826" w="1008596">
                  <a:moveTo>
                    <a:pt x="991115" y="155244"/>
                  </a:moveTo>
                  <a:cubicBezTo>
                    <a:pt x="1022071" y="110286"/>
                    <a:pt x="1010832" y="48659"/>
                    <a:pt x="965969" y="17608"/>
                  </a:cubicBezTo>
                  <a:cubicBezTo>
                    <a:pt x="924440" y="-11158"/>
                    <a:pt x="867767" y="-4014"/>
                    <a:pt x="834715" y="34181"/>
                  </a:cubicBezTo>
                  <a:lnTo>
                    <a:pt x="576873" y="331933"/>
                  </a:lnTo>
                  <a:cubicBezTo>
                    <a:pt x="557537" y="354221"/>
                    <a:pt x="525438" y="360222"/>
                    <a:pt x="499435" y="346220"/>
                  </a:cubicBezTo>
                  <a:lnTo>
                    <a:pt x="372085" y="278116"/>
                  </a:lnTo>
                  <a:cubicBezTo>
                    <a:pt x="336938" y="259257"/>
                    <a:pt x="306363" y="232873"/>
                    <a:pt x="282741" y="200678"/>
                  </a:cubicBezTo>
                  <a:lnTo>
                    <a:pt x="240164" y="142766"/>
                  </a:lnTo>
                  <a:lnTo>
                    <a:pt x="133865" y="199726"/>
                  </a:lnTo>
                  <a:cubicBezTo>
                    <a:pt x="118435" y="208012"/>
                    <a:pt x="107481" y="222681"/>
                    <a:pt x="104052" y="239826"/>
                  </a:cubicBezTo>
                  <a:lnTo>
                    <a:pt x="991" y="752938"/>
                  </a:lnTo>
                  <a:cubicBezTo>
                    <a:pt x="-247" y="759320"/>
                    <a:pt x="-342" y="765892"/>
                    <a:pt x="801" y="772273"/>
                  </a:cubicBezTo>
                  <a:lnTo>
                    <a:pt x="68333" y="1140129"/>
                  </a:lnTo>
                  <a:lnTo>
                    <a:pt x="30995" y="1386827"/>
                  </a:lnTo>
                  <a:lnTo>
                    <a:pt x="453619" y="1331486"/>
                  </a:lnTo>
                  <a:cubicBezTo>
                    <a:pt x="514103" y="1246428"/>
                    <a:pt x="534392" y="1226426"/>
                    <a:pt x="561347" y="1184230"/>
                  </a:cubicBezTo>
                  <a:cubicBezTo>
                    <a:pt x="615925" y="1098600"/>
                    <a:pt x="659740" y="1006588"/>
                    <a:pt x="685934" y="908576"/>
                  </a:cubicBezTo>
                  <a:lnTo>
                    <a:pt x="755752" y="647020"/>
                  </a:lnTo>
                  <a:cubicBezTo>
                    <a:pt x="757086" y="641876"/>
                    <a:pt x="759181" y="637114"/>
                    <a:pt x="761753" y="632732"/>
                  </a:cubicBezTo>
                  <a:lnTo>
                    <a:pt x="787661" y="450709"/>
                  </a:lnTo>
                  <a:lnTo>
                    <a:pt x="991306" y="155149"/>
                  </a:lnTo>
                  <a:close/>
                </a:path>
              </a:pathLst>
            </a:custGeom>
            <a:solidFill>
              <a:srgbClr val="FFD7B7"/>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7" name="Google Shape;1127;p73"/>
            <p:cNvSpPr txBox="1"/>
            <p:nvPr/>
          </p:nvSpPr>
          <p:spPr>
            <a:xfrm>
              <a:off x="4870825" y="1596453"/>
              <a:ext cx="1623000" cy="354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200">
                  <a:solidFill>
                    <a:srgbClr val="000000"/>
                  </a:solidFill>
                  <a:latin typeface="Calibri"/>
                  <a:ea typeface="Calibri"/>
                  <a:cs typeface="Calibri"/>
                  <a:sym typeface="Calibri"/>
                </a:rPr>
                <a:t>Statement 01</a:t>
              </a:r>
              <a:endParaRPr sz="1100"/>
            </a:p>
          </p:txBody>
        </p:sp>
        <p:sp>
          <p:nvSpPr>
            <p:cNvPr id="1128" name="Google Shape;1128;p73"/>
            <p:cNvSpPr txBox="1"/>
            <p:nvPr/>
          </p:nvSpPr>
          <p:spPr>
            <a:xfrm>
              <a:off x="4870825" y="1864975"/>
              <a:ext cx="3117300" cy="1041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100">
                  <a:latin typeface="Times New Roman"/>
                  <a:ea typeface="Times New Roman"/>
                  <a:cs typeface="Times New Roman"/>
                  <a:sym typeface="Times New Roman"/>
                </a:rPr>
                <a:t>Manual monitoring during ambulance transport is time-consuming and prone to human error, diverting attention from critical tasks.</a:t>
              </a:r>
              <a:endParaRPr b="1" sz="1100">
                <a:solidFill>
                  <a:srgbClr val="000000"/>
                </a:solidFill>
                <a:latin typeface="Times New Roman"/>
                <a:ea typeface="Times New Roman"/>
                <a:cs typeface="Times New Roman"/>
                <a:sym typeface="Times New Roman"/>
              </a:endParaRPr>
            </a:p>
          </p:txBody>
        </p:sp>
        <p:sp>
          <p:nvSpPr>
            <p:cNvPr id="1129" name="Google Shape;1129;p73"/>
            <p:cNvSpPr/>
            <p:nvPr/>
          </p:nvSpPr>
          <p:spPr>
            <a:xfrm>
              <a:off x="4297268" y="1873908"/>
              <a:ext cx="452531" cy="452527"/>
            </a:xfrm>
            <a:custGeom>
              <a:rect b="b" l="l" r="r" t="t"/>
              <a:pathLst>
                <a:path extrusionOk="0" h="220476" w="220478">
                  <a:moveTo>
                    <a:pt x="140845" y="77497"/>
                  </a:moveTo>
                  <a:lnTo>
                    <a:pt x="100507" y="117832"/>
                  </a:lnTo>
                  <a:lnTo>
                    <a:pt x="80811" y="98136"/>
                  </a:lnTo>
                  <a:lnTo>
                    <a:pt x="70673" y="108274"/>
                  </a:lnTo>
                  <a:lnTo>
                    <a:pt x="100507" y="138111"/>
                  </a:lnTo>
                  <a:lnTo>
                    <a:pt x="150983" y="87635"/>
                  </a:lnTo>
                  <a:close/>
                  <a:moveTo>
                    <a:pt x="110240" y="41778"/>
                  </a:moveTo>
                  <a:cubicBezTo>
                    <a:pt x="148032" y="41821"/>
                    <a:pt x="178658" y="72447"/>
                    <a:pt x="178701" y="110239"/>
                  </a:cubicBezTo>
                  <a:cubicBezTo>
                    <a:pt x="178701" y="148049"/>
                    <a:pt x="148050" y="178700"/>
                    <a:pt x="110240" y="178700"/>
                  </a:cubicBezTo>
                  <a:cubicBezTo>
                    <a:pt x="72430" y="178700"/>
                    <a:pt x="41779" y="148049"/>
                    <a:pt x="41779" y="110239"/>
                  </a:cubicBezTo>
                  <a:cubicBezTo>
                    <a:pt x="41779" y="72429"/>
                    <a:pt x="72430" y="41778"/>
                    <a:pt x="110240" y="41778"/>
                  </a:cubicBezTo>
                  <a:close/>
                  <a:moveTo>
                    <a:pt x="110240" y="32848"/>
                  </a:moveTo>
                  <a:cubicBezTo>
                    <a:pt x="67499" y="32848"/>
                    <a:pt x="32850" y="67497"/>
                    <a:pt x="32850" y="110238"/>
                  </a:cubicBezTo>
                  <a:cubicBezTo>
                    <a:pt x="32850" y="152980"/>
                    <a:pt x="67499" y="187629"/>
                    <a:pt x="110240" y="187629"/>
                  </a:cubicBezTo>
                  <a:cubicBezTo>
                    <a:pt x="152962" y="187581"/>
                    <a:pt x="187583" y="152960"/>
                    <a:pt x="187631" y="110238"/>
                  </a:cubicBezTo>
                  <a:cubicBezTo>
                    <a:pt x="187631" y="67497"/>
                    <a:pt x="152982" y="32848"/>
                    <a:pt x="110240" y="32848"/>
                  </a:cubicBezTo>
                  <a:close/>
                  <a:moveTo>
                    <a:pt x="123536" y="949"/>
                  </a:moveTo>
                  <a:cubicBezTo>
                    <a:pt x="126300" y="-831"/>
                    <a:pt x="129984" y="-33"/>
                    <a:pt x="131764" y="2731"/>
                  </a:cubicBezTo>
                  <a:lnTo>
                    <a:pt x="138044" y="12485"/>
                  </a:lnTo>
                  <a:cubicBezTo>
                    <a:pt x="139575" y="14863"/>
                    <a:pt x="142567" y="15836"/>
                    <a:pt x="145203" y="14813"/>
                  </a:cubicBezTo>
                  <a:lnTo>
                    <a:pt x="156020" y="10613"/>
                  </a:lnTo>
                  <a:cubicBezTo>
                    <a:pt x="156228" y="10532"/>
                    <a:pt x="156441" y="10463"/>
                    <a:pt x="156657" y="10406"/>
                  </a:cubicBezTo>
                  <a:cubicBezTo>
                    <a:pt x="159836" y="9567"/>
                    <a:pt x="163093" y="11464"/>
                    <a:pt x="163932" y="14643"/>
                  </a:cubicBezTo>
                  <a:lnTo>
                    <a:pt x="166890" y="25862"/>
                  </a:lnTo>
                  <a:cubicBezTo>
                    <a:pt x="167611" y="28596"/>
                    <a:pt x="170157" y="30446"/>
                    <a:pt x="172980" y="30288"/>
                  </a:cubicBezTo>
                  <a:lnTo>
                    <a:pt x="184565" y="29636"/>
                  </a:lnTo>
                  <a:cubicBezTo>
                    <a:pt x="184787" y="29624"/>
                    <a:pt x="185010" y="29624"/>
                    <a:pt x="185233" y="29636"/>
                  </a:cubicBezTo>
                  <a:cubicBezTo>
                    <a:pt x="188515" y="29820"/>
                    <a:pt x="191027" y="32631"/>
                    <a:pt x="190843" y="35914"/>
                  </a:cubicBezTo>
                  <a:lnTo>
                    <a:pt x="190191" y="47498"/>
                  </a:lnTo>
                  <a:cubicBezTo>
                    <a:pt x="190032" y="50322"/>
                    <a:pt x="191882" y="52868"/>
                    <a:pt x="194617" y="53589"/>
                  </a:cubicBezTo>
                  <a:lnTo>
                    <a:pt x="205836" y="56547"/>
                  </a:lnTo>
                  <a:cubicBezTo>
                    <a:pt x="206052" y="56604"/>
                    <a:pt x="206264" y="56673"/>
                    <a:pt x="206472" y="56754"/>
                  </a:cubicBezTo>
                  <a:cubicBezTo>
                    <a:pt x="209537" y="57945"/>
                    <a:pt x="211057" y="61394"/>
                    <a:pt x="209866" y="64459"/>
                  </a:cubicBezTo>
                  <a:lnTo>
                    <a:pt x="205666" y="75276"/>
                  </a:lnTo>
                  <a:cubicBezTo>
                    <a:pt x="204643" y="77912"/>
                    <a:pt x="205616" y="80904"/>
                    <a:pt x="207994" y="82434"/>
                  </a:cubicBezTo>
                  <a:lnTo>
                    <a:pt x="217748" y="88715"/>
                  </a:lnTo>
                  <a:cubicBezTo>
                    <a:pt x="217936" y="88836"/>
                    <a:pt x="218118" y="88968"/>
                    <a:pt x="218292" y="89110"/>
                  </a:cubicBezTo>
                  <a:cubicBezTo>
                    <a:pt x="220838" y="91191"/>
                    <a:pt x="221215" y="94941"/>
                    <a:pt x="219135" y="97487"/>
                  </a:cubicBezTo>
                  <a:lnTo>
                    <a:pt x="211801" y="106473"/>
                  </a:lnTo>
                  <a:cubicBezTo>
                    <a:pt x="210011" y="108664"/>
                    <a:pt x="210011" y="111812"/>
                    <a:pt x="211801" y="114004"/>
                  </a:cubicBezTo>
                  <a:lnTo>
                    <a:pt x="219135" y="122990"/>
                  </a:lnTo>
                  <a:cubicBezTo>
                    <a:pt x="219277" y="123164"/>
                    <a:pt x="219409" y="123345"/>
                    <a:pt x="219530" y="123534"/>
                  </a:cubicBezTo>
                  <a:cubicBezTo>
                    <a:pt x="221310" y="126298"/>
                    <a:pt x="220512" y="129982"/>
                    <a:pt x="217748" y="131762"/>
                  </a:cubicBezTo>
                  <a:lnTo>
                    <a:pt x="207994" y="138043"/>
                  </a:lnTo>
                  <a:cubicBezTo>
                    <a:pt x="205616" y="139573"/>
                    <a:pt x="204643" y="142565"/>
                    <a:pt x="205666" y="145201"/>
                  </a:cubicBezTo>
                  <a:lnTo>
                    <a:pt x="209866" y="156018"/>
                  </a:lnTo>
                  <a:cubicBezTo>
                    <a:pt x="209947" y="156226"/>
                    <a:pt x="210016" y="156439"/>
                    <a:pt x="210073" y="156655"/>
                  </a:cubicBezTo>
                  <a:cubicBezTo>
                    <a:pt x="210912" y="159834"/>
                    <a:pt x="209015" y="163091"/>
                    <a:pt x="205836" y="163930"/>
                  </a:cubicBezTo>
                  <a:lnTo>
                    <a:pt x="194617" y="166888"/>
                  </a:lnTo>
                  <a:cubicBezTo>
                    <a:pt x="191882" y="167609"/>
                    <a:pt x="190032" y="170155"/>
                    <a:pt x="190191" y="172978"/>
                  </a:cubicBezTo>
                  <a:lnTo>
                    <a:pt x="190843" y="184563"/>
                  </a:lnTo>
                  <a:cubicBezTo>
                    <a:pt x="190855" y="184786"/>
                    <a:pt x="190855" y="185009"/>
                    <a:pt x="190843" y="185231"/>
                  </a:cubicBezTo>
                  <a:cubicBezTo>
                    <a:pt x="190658" y="188513"/>
                    <a:pt x="187848" y="191025"/>
                    <a:pt x="184565" y="190841"/>
                  </a:cubicBezTo>
                  <a:lnTo>
                    <a:pt x="172980" y="190189"/>
                  </a:lnTo>
                  <a:cubicBezTo>
                    <a:pt x="170157" y="190031"/>
                    <a:pt x="167611" y="191881"/>
                    <a:pt x="166890" y="194615"/>
                  </a:cubicBezTo>
                  <a:lnTo>
                    <a:pt x="163932" y="205834"/>
                  </a:lnTo>
                  <a:cubicBezTo>
                    <a:pt x="163875" y="206050"/>
                    <a:pt x="163805" y="206262"/>
                    <a:pt x="163725" y="206470"/>
                  </a:cubicBezTo>
                  <a:cubicBezTo>
                    <a:pt x="162534" y="209535"/>
                    <a:pt x="159085" y="211055"/>
                    <a:pt x="156020" y="209864"/>
                  </a:cubicBezTo>
                  <a:lnTo>
                    <a:pt x="145203" y="205664"/>
                  </a:lnTo>
                  <a:cubicBezTo>
                    <a:pt x="142567" y="204641"/>
                    <a:pt x="139575" y="205614"/>
                    <a:pt x="138044" y="207992"/>
                  </a:cubicBezTo>
                  <a:lnTo>
                    <a:pt x="131764" y="217746"/>
                  </a:lnTo>
                  <a:cubicBezTo>
                    <a:pt x="131642" y="217934"/>
                    <a:pt x="131511" y="218116"/>
                    <a:pt x="131369" y="218290"/>
                  </a:cubicBezTo>
                  <a:cubicBezTo>
                    <a:pt x="129288" y="220836"/>
                    <a:pt x="125538" y="221213"/>
                    <a:pt x="122992" y="219133"/>
                  </a:cubicBezTo>
                  <a:lnTo>
                    <a:pt x="114006" y="211799"/>
                  </a:lnTo>
                  <a:cubicBezTo>
                    <a:pt x="111814" y="210009"/>
                    <a:pt x="108666" y="210009"/>
                    <a:pt x="106475" y="211799"/>
                  </a:cubicBezTo>
                  <a:lnTo>
                    <a:pt x="97489" y="219133"/>
                  </a:lnTo>
                  <a:cubicBezTo>
                    <a:pt x="97315" y="219275"/>
                    <a:pt x="97134" y="219407"/>
                    <a:pt x="96945" y="219528"/>
                  </a:cubicBezTo>
                  <a:cubicBezTo>
                    <a:pt x="94181" y="221308"/>
                    <a:pt x="90497" y="220510"/>
                    <a:pt x="88717" y="217746"/>
                  </a:cubicBezTo>
                  <a:lnTo>
                    <a:pt x="82436" y="207992"/>
                  </a:lnTo>
                  <a:cubicBezTo>
                    <a:pt x="80906" y="205614"/>
                    <a:pt x="77914" y="204641"/>
                    <a:pt x="75278" y="205664"/>
                  </a:cubicBezTo>
                  <a:lnTo>
                    <a:pt x="64461" y="209864"/>
                  </a:lnTo>
                  <a:cubicBezTo>
                    <a:pt x="64253" y="209945"/>
                    <a:pt x="64040" y="210014"/>
                    <a:pt x="63824" y="210071"/>
                  </a:cubicBezTo>
                  <a:cubicBezTo>
                    <a:pt x="60645" y="210910"/>
                    <a:pt x="57388" y="209013"/>
                    <a:pt x="56549" y="205834"/>
                  </a:cubicBezTo>
                  <a:lnTo>
                    <a:pt x="53590" y="194615"/>
                  </a:lnTo>
                  <a:cubicBezTo>
                    <a:pt x="52870" y="191881"/>
                    <a:pt x="50324" y="190031"/>
                    <a:pt x="47500" y="190189"/>
                  </a:cubicBezTo>
                  <a:lnTo>
                    <a:pt x="35916" y="190841"/>
                  </a:lnTo>
                  <a:cubicBezTo>
                    <a:pt x="35693" y="190853"/>
                    <a:pt x="35470" y="190853"/>
                    <a:pt x="35248" y="190841"/>
                  </a:cubicBezTo>
                  <a:cubicBezTo>
                    <a:pt x="31965" y="190657"/>
                    <a:pt x="29454" y="187846"/>
                    <a:pt x="29638" y="184563"/>
                  </a:cubicBezTo>
                  <a:lnTo>
                    <a:pt x="30290" y="172978"/>
                  </a:lnTo>
                  <a:cubicBezTo>
                    <a:pt x="30448" y="170155"/>
                    <a:pt x="28598" y="167609"/>
                    <a:pt x="25864" y="166888"/>
                  </a:cubicBezTo>
                  <a:lnTo>
                    <a:pt x="14645" y="163930"/>
                  </a:lnTo>
                  <a:cubicBezTo>
                    <a:pt x="14429" y="163873"/>
                    <a:pt x="14216" y="163803"/>
                    <a:pt x="14008" y="163723"/>
                  </a:cubicBezTo>
                  <a:cubicBezTo>
                    <a:pt x="10944" y="162532"/>
                    <a:pt x="9424" y="159083"/>
                    <a:pt x="10615" y="156018"/>
                  </a:cubicBezTo>
                  <a:lnTo>
                    <a:pt x="14815" y="145201"/>
                  </a:lnTo>
                  <a:cubicBezTo>
                    <a:pt x="15838" y="142565"/>
                    <a:pt x="14864" y="139573"/>
                    <a:pt x="12487" y="138043"/>
                  </a:cubicBezTo>
                  <a:lnTo>
                    <a:pt x="2733" y="131762"/>
                  </a:lnTo>
                  <a:cubicBezTo>
                    <a:pt x="2544" y="131641"/>
                    <a:pt x="2362" y="131508"/>
                    <a:pt x="2188" y="131366"/>
                  </a:cubicBezTo>
                  <a:cubicBezTo>
                    <a:pt x="-358" y="129287"/>
                    <a:pt x="-737" y="125536"/>
                    <a:pt x="1343" y="122990"/>
                  </a:cubicBezTo>
                  <a:lnTo>
                    <a:pt x="8680" y="114004"/>
                  </a:lnTo>
                  <a:cubicBezTo>
                    <a:pt x="10470" y="111812"/>
                    <a:pt x="10470" y="108664"/>
                    <a:pt x="8680" y="106473"/>
                  </a:cubicBezTo>
                  <a:lnTo>
                    <a:pt x="1343" y="97487"/>
                  </a:lnTo>
                  <a:cubicBezTo>
                    <a:pt x="1201" y="97313"/>
                    <a:pt x="1069" y="97131"/>
                    <a:pt x="947" y="96942"/>
                  </a:cubicBezTo>
                  <a:cubicBezTo>
                    <a:pt x="-832" y="94178"/>
                    <a:pt x="-32" y="90494"/>
                    <a:pt x="2733" y="88715"/>
                  </a:cubicBezTo>
                  <a:lnTo>
                    <a:pt x="12487" y="82434"/>
                  </a:lnTo>
                  <a:cubicBezTo>
                    <a:pt x="14864" y="80904"/>
                    <a:pt x="15838" y="77912"/>
                    <a:pt x="14815" y="75276"/>
                  </a:cubicBezTo>
                  <a:lnTo>
                    <a:pt x="10615" y="64459"/>
                  </a:lnTo>
                  <a:cubicBezTo>
                    <a:pt x="10534" y="64251"/>
                    <a:pt x="10465" y="64038"/>
                    <a:pt x="10408" y="63822"/>
                  </a:cubicBezTo>
                  <a:cubicBezTo>
                    <a:pt x="9569" y="60643"/>
                    <a:pt x="11466" y="57386"/>
                    <a:pt x="14645" y="56547"/>
                  </a:cubicBezTo>
                  <a:lnTo>
                    <a:pt x="25864" y="53589"/>
                  </a:lnTo>
                  <a:cubicBezTo>
                    <a:pt x="28598" y="52868"/>
                    <a:pt x="30448" y="50322"/>
                    <a:pt x="30290" y="47498"/>
                  </a:cubicBezTo>
                  <a:lnTo>
                    <a:pt x="29638" y="35914"/>
                  </a:lnTo>
                  <a:cubicBezTo>
                    <a:pt x="29626" y="35691"/>
                    <a:pt x="29626" y="35468"/>
                    <a:pt x="29638" y="35246"/>
                  </a:cubicBezTo>
                  <a:cubicBezTo>
                    <a:pt x="29822" y="31963"/>
                    <a:pt x="32633" y="29452"/>
                    <a:pt x="35916" y="29636"/>
                  </a:cubicBezTo>
                  <a:lnTo>
                    <a:pt x="47500" y="30288"/>
                  </a:lnTo>
                  <a:cubicBezTo>
                    <a:pt x="50324" y="30446"/>
                    <a:pt x="52870" y="28596"/>
                    <a:pt x="53590" y="25862"/>
                  </a:cubicBezTo>
                  <a:lnTo>
                    <a:pt x="56549" y="14643"/>
                  </a:lnTo>
                  <a:cubicBezTo>
                    <a:pt x="56606" y="14427"/>
                    <a:pt x="56675" y="14215"/>
                    <a:pt x="56756" y="14006"/>
                  </a:cubicBezTo>
                  <a:cubicBezTo>
                    <a:pt x="57947" y="10942"/>
                    <a:pt x="61396" y="9422"/>
                    <a:pt x="64461" y="10613"/>
                  </a:cubicBezTo>
                  <a:lnTo>
                    <a:pt x="75278" y="14813"/>
                  </a:lnTo>
                  <a:cubicBezTo>
                    <a:pt x="77914" y="15836"/>
                    <a:pt x="80906" y="14863"/>
                    <a:pt x="82436" y="12485"/>
                  </a:cubicBezTo>
                  <a:lnTo>
                    <a:pt x="88717" y="2731"/>
                  </a:lnTo>
                  <a:cubicBezTo>
                    <a:pt x="88838" y="2543"/>
                    <a:pt x="88970" y="2361"/>
                    <a:pt x="89112" y="2187"/>
                  </a:cubicBezTo>
                  <a:cubicBezTo>
                    <a:pt x="91192" y="-359"/>
                    <a:pt x="94943" y="-736"/>
                    <a:pt x="97489" y="1344"/>
                  </a:cubicBezTo>
                  <a:lnTo>
                    <a:pt x="106475" y="8678"/>
                  </a:lnTo>
                  <a:cubicBezTo>
                    <a:pt x="108666" y="10468"/>
                    <a:pt x="111814" y="10468"/>
                    <a:pt x="114006" y="8678"/>
                  </a:cubicBezTo>
                  <a:lnTo>
                    <a:pt x="122992" y="1344"/>
                  </a:lnTo>
                  <a:cubicBezTo>
                    <a:pt x="123166" y="1202"/>
                    <a:pt x="123347" y="1070"/>
                    <a:pt x="123536" y="949"/>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cxnSp>
          <p:nvCxnSpPr>
            <p:cNvPr id="1130" name="Google Shape;1130;p73"/>
            <p:cNvCxnSpPr/>
            <p:nvPr/>
          </p:nvCxnSpPr>
          <p:spPr>
            <a:xfrm>
              <a:off x="4857423" y="1766674"/>
              <a:ext cx="0" cy="666900"/>
            </a:xfrm>
            <a:prstGeom prst="straightConnector1">
              <a:avLst/>
            </a:prstGeom>
            <a:noFill/>
            <a:ln cap="flat" cmpd="sng" w="25400">
              <a:solidFill>
                <a:schemeClr val="accent1"/>
              </a:solidFill>
              <a:prstDash val="solid"/>
              <a:miter lim="800000"/>
              <a:headEnd len="sm" w="sm" type="none"/>
              <a:tailEnd len="sm" w="sm" type="none"/>
            </a:ln>
          </p:spPr>
        </p:cxnSp>
        <p:sp>
          <p:nvSpPr>
            <p:cNvPr id="1131" name="Google Shape;1131;p73"/>
            <p:cNvSpPr txBox="1"/>
            <p:nvPr/>
          </p:nvSpPr>
          <p:spPr>
            <a:xfrm>
              <a:off x="4870825" y="3085425"/>
              <a:ext cx="1623000" cy="354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200">
                  <a:solidFill>
                    <a:srgbClr val="000000"/>
                  </a:solidFill>
                  <a:latin typeface="Calibri"/>
                  <a:ea typeface="Calibri"/>
                  <a:cs typeface="Calibri"/>
                  <a:sym typeface="Calibri"/>
                </a:rPr>
                <a:t>Statement 02</a:t>
              </a:r>
              <a:endParaRPr sz="1100"/>
            </a:p>
          </p:txBody>
        </p:sp>
        <p:sp>
          <p:nvSpPr>
            <p:cNvPr id="1132" name="Google Shape;1132;p73"/>
            <p:cNvSpPr txBox="1"/>
            <p:nvPr/>
          </p:nvSpPr>
          <p:spPr>
            <a:xfrm>
              <a:off x="4870825" y="3353950"/>
              <a:ext cx="3117300" cy="1277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sz="1100">
                  <a:latin typeface="Times New Roman"/>
                  <a:ea typeface="Times New Roman"/>
                  <a:cs typeface="Times New Roman"/>
                  <a:sym typeface="Times New Roman"/>
                </a:rPr>
                <a:t>Traditional monitoring equipment is bulky, occupying valuable space and hindering movement within the ambulance, leading to operational challenges and patient discomfort.</a:t>
              </a:r>
              <a:endParaRPr sz="1100">
                <a:solidFill>
                  <a:srgbClr val="000000"/>
                </a:solidFill>
                <a:latin typeface="Times New Roman"/>
                <a:ea typeface="Times New Roman"/>
                <a:cs typeface="Times New Roman"/>
                <a:sym typeface="Times New Roman"/>
              </a:endParaRPr>
            </a:p>
          </p:txBody>
        </p:sp>
        <p:sp>
          <p:nvSpPr>
            <p:cNvPr id="1133" name="Google Shape;1133;p73"/>
            <p:cNvSpPr/>
            <p:nvPr/>
          </p:nvSpPr>
          <p:spPr>
            <a:xfrm>
              <a:off x="4297268" y="3667680"/>
              <a:ext cx="452531" cy="452527"/>
            </a:xfrm>
            <a:custGeom>
              <a:rect b="b" l="l" r="r" t="t"/>
              <a:pathLst>
                <a:path extrusionOk="0" h="220476" w="220478">
                  <a:moveTo>
                    <a:pt x="140845" y="77497"/>
                  </a:moveTo>
                  <a:lnTo>
                    <a:pt x="100507" y="117832"/>
                  </a:lnTo>
                  <a:lnTo>
                    <a:pt x="80811" y="98136"/>
                  </a:lnTo>
                  <a:lnTo>
                    <a:pt x="70673" y="108274"/>
                  </a:lnTo>
                  <a:lnTo>
                    <a:pt x="100507" y="138111"/>
                  </a:lnTo>
                  <a:lnTo>
                    <a:pt x="150983" y="87635"/>
                  </a:lnTo>
                  <a:close/>
                  <a:moveTo>
                    <a:pt x="110240" y="41778"/>
                  </a:moveTo>
                  <a:cubicBezTo>
                    <a:pt x="148032" y="41821"/>
                    <a:pt x="178658" y="72447"/>
                    <a:pt x="178701" y="110239"/>
                  </a:cubicBezTo>
                  <a:cubicBezTo>
                    <a:pt x="178701" y="148049"/>
                    <a:pt x="148050" y="178700"/>
                    <a:pt x="110240" y="178700"/>
                  </a:cubicBezTo>
                  <a:cubicBezTo>
                    <a:pt x="72430" y="178700"/>
                    <a:pt x="41779" y="148049"/>
                    <a:pt x="41779" y="110239"/>
                  </a:cubicBezTo>
                  <a:cubicBezTo>
                    <a:pt x="41779" y="72429"/>
                    <a:pt x="72430" y="41778"/>
                    <a:pt x="110240" y="41778"/>
                  </a:cubicBezTo>
                  <a:close/>
                  <a:moveTo>
                    <a:pt x="110240" y="32848"/>
                  </a:moveTo>
                  <a:cubicBezTo>
                    <a:pt x="67499" y="32848"/>
                    <a:pt x="32850" y="67497"/>
                    <a:pt x="32850" y="110238"/>
                  </a:cubicBezTo>
                  <a:cubicBezTo>
                    <a:pt x="32850" y="152980"/>
                    <a:pt x="67499" y="187629"/>
                    <a:pt x="110240" y="187629"/>
                  </a:cubicBezTo>
                  <a:cubicBezTo>
                    <a:pt x="152962" y="187581"/>
                    <a:pt x="187583" y="152960"/>
                    <a:pt x="187631" y="110238"/>
                  </a:cubicBezTo>
                  <a:cubicBezTo>
                    <a:pt x="187631" y="67497"/>
                    <a:pt x="152982" y="32848"/>
                    <a:pt x="110240" y="32848"/>
                  </a:cubicBezTo>
                  <a:close/>
                  <a:moveTo>
                    <a:pt x="123536" y="949"/>
                  </a:moveTo>
                  <a:cubicBezTo>
                    <a:pt x="126300" y="-831"/>
                    <a:pt x="129984" y="-33"/>
                    <a:pt x="131764" y="2731"/>
                  </a:cubicBezTo>
                  <a:lnTo>
                    <a:pt x="138044" y="12485"/>
                  </a:lnTo>
                  <a:cubicBezTo>
                    <a:pt x="139575" y="14863"/>
                    <a:pt x="142567" y="15836"/>
                    <a:pt x="145203" y="14813"/>
                  </a:cubicBezTo>
                  <a:lnTo>
                    <a:pt x="156020" y="10613"/>
                  </a:lnTo>
                  <a:cubicBezTo>
                    <a:pt x="156228" y="10532"/>
                    <a:pt x="156441" y="10463"/>
                    <a:pt x="156657" y="10406"/>
                  </a:cubicBezTo>
                  <a:cubicBezTo>
                    <a:pt x="159836" y="9567"/>
                    <a:pt x="163093" y="11464"/>
                    <a:pt x="163932" y="14643"/>
                  </a:cubicBezTo>
                  <a:lnTo>
                    <a:pt x="166890" y="25862"/>
                  </a:lnTo>
                  <a:cubicBezTo>
                    <a:pt x="167611" y="28596"/>
                    <a:pt x="170157" y="30446"/>
                    <a:pt x="172980" y="30288"/>
                  </a:cubicBezTo>
                  <a:lnTo>
                    <a:pt x="184565" y="29636"/>
                  </a:lnTo>
                  <a:cubicBezTo>
                    <a:pt x="184787" y="29624"/>
                    <a:pt x="185010" y="29624"/>
                    <a:pt x="185233" y="29636"/>
                  </a:cubicBezTo>
                  <a:cubicBezTo>
                    <a:pt x="188515" y="29820"/>
                    <a:pt x="191027" y="32631"/>
                    <a:pt x="190843" y="35914"/>
                  </a:cubicBezTo>
                  <a:lnTo>
                    <a:pt x="190191" y="47498"/>
                  </a:lnTo>
                  <a:cubicBezTo>
                    <a:pt x="190032" y="50322"/>
                    <a:pt x="191882" y="52868"/>
                    <a:pt x="194617" y="53589"/>
                  </a:cubicBezTo>
                  <a:lnTo>
                    <a:pt x="205836" y="56547"/>
                  </a:lnTo>
                  <a:cubicBezTo>
                    <a:pt x="206052" y="56604"/>
                    <a:pt x="206264" y="56673"/>
                    <a:pt x="206472" y="56754"/>
                  </a:cubicBezTo>
                  <a:cubicBezTo>
                    <a:pt x="209537" y="57945"/>
                    <a:pt x="211057" y="61394"/>
                    <a:pt x="209866" y="64459"/>
                  </a:cubicBezTo>
                  <a:lnTo>
                    <a:pt x="205666" y="75276"/>
                  </a:lnTo>
                  <a:cubicBezTo>
                    <a:pt x="204643" y="77912"/>
                    <a:pt x="205616" y="80904"/>
                    <a:pt x="207994" y="82434"/>
                  </a:cubicBezTo>
                  <a:lnTo>
                    <a:pt x="217748" y="88715"/>
                  </a:lnTo>
                  <a:cubicBezTo>
                    <a:pt x="217936" y="88836"/>
                    <a:pt x="218118" y="88968"/>
                    <a:pt x="218292" y="89110"/>
                  </a:cubicBezTo>
                  <a:cubicBezTo>
                    <a:pt x="220838" y="91191"/>
                    <a:pt x="221215" y="94941"/>
                    <a:pt x="219135" y="97487"/>
                  </a:cubicBezTo>
                  <a:lnTo>
                    <a:pt x="211801" y="106473"/>
                  </a:lnTo>
                  <a:cubicBezTo>
                    <a:pt x="210011" y="108664"/>
                    <a:pt x="210011" y="111812"/>
                    <a:pt x="211801" y="114004"/>
                  </a:cubicBezTo>
                  <a:lnTo>
                    <a:pt x="219135" y="122990"/>
                  </a:lnTo>
                  <a:cubicBezTo>
                    <a:pt x="219277" y="123164"/>
                    <a:pt x="219409" y="123345"/>
                    <a:pt x="219530" y="123534"/>
                  </a:cubicBezTo>
                  <a:cubicBezTo>
                    <a:pt x="221310" y="126298"/>
                    <a:pt x="220512" y="129982"/>
                    <a:pt x="217748" y="131762"/>
                  </a:cubicBezTo>
                  <a:lnTo>
                    <a:pt x="207994" y="138043"/>
                  </a:lnTo>
                  <a:cubicBezTo>
                    <a:pt x="205616" y="139573"/>
                    <a:pt x="204643" y="142565"/>
                    <a:pt x="205666" y="145201"/>
                  </a:cubicBezTo>
                  <a:lnTo>
                    <a:pt x="209866" y="156018"/>
                  </a:lnTo>
                  <a:cubicBezTo>
                    <a:pt x="209947" y="156226"/>
                    <a:pt x="210016" y="156439"/>
                    <a:pt x="210073" y="156655"/>
                  </a:cubicBezTo>
                  <a:cubicBezTo>
                    <a:pt x="210912" y="159834"/>
                    <a:pt x="209015" y="163091"/>
                    <a:pt x="205836" y="163930"/>
                  </a:cubicBezTo>
                  <a:lnTo>
                    <a:pt x="194617" y="166888"/>
                  </a:lnTo>
                  <a:cubicBezTo>
                    <a:pt x="191882" y="167609"/>
                    <a:pt x="190032" y="170155"/>
                    <a:pt x="190191" y="172978"/>
                  </a:cubicBezTo>
                  <a:lnTo>
                    <a:pt x="190843" y="184563"/>
                  </a:lnTo>
                  <a:cubicBezTo>
                    <a:pt x="190855" y="184786"/>
                    <a:pt x="190855" y="185009"/>
                    <a:pt x="190843" y="185231"/>
                  </a:cubicBezTo>
                  <a:cubicBezTo>
                    <a:pt x="190658" y="188513"/>
                    <a:pt x="187848" y="191025"/>
                    <a:pt x="184565" y="190841"/>
                  </a:cubicBezTo>
                  <a:lnTo>
                    <a:pt x="172980" y="190189"/>
                  </a:lnTo>
                  <a:cubicBezTo>
                    <a:pt x="170157" y="190031"/>
                    <a:pt x="167611" y="191881"/>
                    <a:pt x="166890" y="194615"/>
                  </a:cubicBezTo>
                  <a:lnTo>
                    <a:pt x="163932" y="205834"/>
                  </a:lnTo>
                  <a:cubicBezTo>
                    <a:pt x="163875" y="206050"/>
                    <a:pt x="163805" y="206262"/>
                    <a:pt x="163725" y="206470"/>
                  </a:cubicBezTo>
                  <a:cubicBezTo>
                    <a:pt x="162534" y="209535"/>
                    <a:pt x="159085" y="211055"/>
                    <a:pt x="156020" y="209864"/>
                  </a:cubicBezTo>
                  <a:lnTo>
                    <a:pt x="145203" y="205664"/>
                  </a:lnTo>
                  <a:cubicBezTo>
                    <a:pt x="142567" y="204641"/>
                    <a:pt x="139575" y="205614"/>
                    <a:pt x="138044" y="207992"/>
                  </a:cubicBezTo>
                  <a:lnTo>
                    <a:pt x="131764" y="217746"/>
                  </a:lnTo>
                  <a:cubicBezTo>
                    <a:pt x="131642" y="217934"/>
                    <a:pt x="131511" y="218116"/>
                    <a:pt x="131369" y="218290"/>
                  </a:cubicBezTo>
                  <a:cubicBezTo>
                    <a:pt x="129288" y="220836"/>
                    <a:pt x="125538" y="221213"/>
                    <a:pt x="122992" y="219133"/>
                  </a:cubicBezTo>
                  <a:lnTo>
                    <a:pt x="114006" y="211799"/>
                  </a:lnTo>
                  <a:cubicBezTo>
                    <a:pt x="111814" y="210009"/>
                    <a:pt x="108666" y="210009"/>
                    <a:pt x="106475" y="211799"/>
                  </a:cubicBezTo>
                  <a:lnTo>
                    <a:pt x="97489" y="219133"/>
                  </a:lnTo>
                  <a:cubicBezTo>
                    <a:pt x="97315" y="219275"/>
                    <a:pt x="97134" y="219407"/>
                    <a:pt x="96945" y="219528"/>
                  </a:cubicBezTo>
                  <a:cubicBezTo>
                    <a:pt x="94181" y="221308"/>
                    <a:pt x="90497" y="220510"/>
                    <a:pt x="88717" y="217746"/>
                  </a:cubicBezTo>
                  <a:lnTo>
                    <a:pt x="82436" y="207992"/>
                  </a:lnTo>
                  <a:cubicBezTo>
                    <a:pt x="80906" y="205614"/>
                    <a:pt x="77914" y="204641"/>
                    <a:pt x="75278" y="205664"/>
                  </a:cubicBezTo>
                  <a:lnTo>
                    <a:pt x="64461" y="209864"/>
                  </a:lnTo>
                  <a:cubicBezTo>
                    <a:pt x="64253" y="209945"/>
                    <a:pt x="64040" y="210014"/>
                    <a:pt x="63824" y="210071"/>
                  </a:cubicBezTo>
                  <a:cubicBezTo>
                    <a:pt x="60645" y="210910"/>
                    <a:pt x="57388" y="209013"/>
                    <a:pt x="56549" y="205834"/>
                  </a:cubicBezTo>
                  <a:lnTo>
                    <a:pt x="53590" y="194615"/>
                  </a:lnTo>
                  <a:cubicBezTo>
                    <a:pt x="52870" y="191881"/>
                    <a:pt x="50324" y="190031"/>
                    <a:pt x="47500" y="190189"/>
                  </a:cubicBezTo>
                  <a:lnTo>
                    <a:pt x="35916" y="190841"/>
                  </a:lnTo>
                  <a:cubicBezTo>
                    <a:pt x="35693" y="190853"/>
                    <a:pt x="35470" y="190853"/>
                    <a:pt x="35248" y="190841"/>
                  </a:cubicBezTo>
                  <a:cubicBezTo>
                    <a:pt x="31965" y="190657"/>
                    <a:pt x="29454" y="187846"/>
                    <a:pt x="29638" y="184563"/>
                  </a:cubicBezTo>
                  <a:lnTo>
                    <a:pt x="30290" y="172978"/>
                  </a:lnTo>
                  <a:cubicBezTo>
                    <a:pt x="30448" y="170155"/>
                    <a:pt x="28598" y="167609"/>
                    <a:pt x="25864" y="166888"/>
                  </a:cubicBezTo>
                  <a:lnTo>
                    <a:pt x="14645" y="163930"/>
                  </a:lnTo>
                  <a:cubicBezTo>
                    <a:pt x="14429" y="163873"/>
                    <a:pt x="14216" y="163803"/>
                    <a:pt x="14008" y="163723"/>
                  </a:cubicBezTo>
                  <a:cubicBezTo>
                    <a:pt x="10944" y="162532"/>
                    <a:pt x="9424" y="159083"/>
                    <a:pt x="10615" y="156018"/>
                  </a:cubicBezTo>
                  <a:lnTo>
                    <a:pt x="14815" y="145201"/>
                  </a:lnTo>
                  <a:cubicBezTo>
                    <a:pt x="15838" y="142565"/>
                    <a:pt x="14864" y="139573"/>
                    <a:pt x="12487" y="138043"/>
                  </a:cubicBezTo>
                  <a:lnTo>
                    <a:pt x="2733" y="131762"/>
                  </a:lnTo>
                  <a:cubicBezTo>
                    <a:pt x="2544" y="131641"/>
                    <a:pt x="2362" y="131508"/>
                    <a:pt x="2188" y="131366"/>
                  </a:cubicBezTo>
                  <a:cubicBezTo>
                    <a:pt x="-358" y="129287"/>
                    <a:pt x="-737" y="125536"/>
                    <a:pt x="1343" y="122990"/>
                  </a:cubicBezTo>
                  <a:lnTo>
                    <a:pt x="8680" y="114004"/>
                  </a:lnTo>
                  <a:cubicBezTo>
                    <a:pt x="10470" y="111812"/>
                    <a:pt x="10470" y="108664"/>
                    <a:pt x="8680" y="106473"/>
                  </a:cubicBezTo>
                  <a:lnTo>
                    <a:pt x="1343" y="97487"/>
                  </a:lnTo>
                  <a:cubicBezTo>
                    <a:pt x="1201" y="97313"/>
                    <a:pt x="1069" y="97131"/>
                    <a:pt x="947" y="96942"/>
                  </a:cubicBezTo>
                  <a:cubicBezTo>
                    <a:pt x="-832" y="94178"/>
                    <a:pt x="-32" y="90494"/>
                    <a:pt x="2733" y="88715"/>
                  </a:cubicBezTo>
                  <a:lnTo>
                    <a:pt x="12487" y="82434"/>
                  </a:lnTo>
                  <a:cubicBezTo>
                    <a:pt x="14864" y="80904"/>
                    <a:pt x="15838" y="77912"/>
                    <a:pt x="14815" y="75276"/>
                  </a:cubicBezTo>
                  <a:lnTo>
                    <a:pt x="10615" y="64459"/>
                  </a:lnTo>
                  <a:cubicBezTo>
                    <a:pt x="10534" y="64251"/>
                    <a:pt x="10465" y="64038"/>
                    <a:pt x="10408" y="63822"/>
                  </a:cubicBezTo>
                  <a:cubicBezTo>
                    <a:pt x="9569" y="60643"/>
                    <a:pt x="11466" y="57386"/>
                    <a:pt x="14645" y="56547"/>
                  </a:cubicBezTo>
                  <a:lnTo>
                    <a:pt x="25864" y="53589"/>
                  </a:lnTo>
                  <a:cubicBezTo>
                    <a:pt x="28598" y="52868"/>
                    <a:pt x="30448" y="50322"/>
                    <a:pt x="30290" y="47498"/>
                  </a:cubicBezTo>
                  <a:lnTo>
                    <a:pt x="29638" y="35914"/>
                  </a:lnTo>
                  <a:cubicBezTo>
                    <a:pt x="29626" y="35691"/>
                    <a:pt x="29626" y="35468"/>
                    <a:pt x="29638" y="35246"/>
                  </a:cubicBezTo>
                  <a:cubicBezTo>
                    <a:pt x="29822" y="31963"/>
                    <a:pt x="32633" y="29452"/>
                    <a:pt x="35916" y="29636"/>
                  </a:cubicBezTo>
                  <a:lnTo>
                    <a:pt x="47500" y="30288"/>
                  </a:lnTo>
                  <a:cubicBezTo>
                    <a:pt x="50324" y="30446"/>
                    <a:pt x="52870" y="28596"/>
                    <a:pt x="53590" y="25862"/>
                  </a:cubicBezTo>
                  <a:lnTo>
                    <a:pt x="56549" y="14643"/>
                  </a:lnTo>
                  <a:cubicBezTo>
                    <a:pt x="56606" y="14427"/>
                    <a:pt x="56675" y="14215"/>
                    <a:pt x="56756" y="14006"/>
                  </a:cubicBezTo>
                  <a:cubicBezTo>
                    <a:pt x="57947" y="10942"/>
                    <a:pt x="61396" y="9422"/>
                    <a:pt x="64461" y="10613"/>
                  </a:cubicBezTo>
                  <a:lnTo>
                    <a:pt x="75278" y="14813"/>
                  </a:lnTo>
                  <a:cubicBezTo>
                    <a:pt x="77914" y="15836"/>
                    <a:pt x="80906" y="14863"/>
                    <a:pt x="82436" y="12485"/>
                  </a:cubicBezTo>
                  <a:lnTo>
                    <a:pt x="88717" y="2731"/>
                  </a:lnTo>
                  <a:cubicBezTo>
                    <a:pt x="88838" y="2543"/>
                    <a:pt x="88970" y="2361"/>
                    <a:pt x="89112" y="2187"/>
                  </a:cubicBezTo>
                  <a:cubicBezTo>
                    <a:pt x="91192" y="-359"/>
                    <a:pt x="94943" y="-736"/>
                    <a:pt x="97489" y="1344"/>
                  </a:cubicBezTo>
                  <a:lnTo>
                    <a:pt x="106475" y="8678"/>
                  </a:lnTo>
                  <a:cubicBezTo>
                    <a:pt x="108666" y="10468"/>
                    <a:pt x="111814" y="10468"/>
                    <a:pt x="114006" y="8678"/>
                  </a:cubicBezTo>
                  <a:lnTo>
                    <a:pt x="122992" y="1344"/>
                  </a:lnTo>
                  <a:cubicBezTo>
                    <a:pt x="123166" y="1202"/>
                    <a:pt x="123347" y="1070"/>
                    <a:pt x="123536" y="949"/>
                  </a:cubicBezTo>
                  <a:close/>
                </a:path>
              </a:pathLst>
            </a:custGeom>
            <a:solidFill>
              <a:srgbClr val="852B2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cxnSp>
          <p:nvCxnSpPr>
            <p:cNvPr id="1134" name="Google Shape;1134;p73"/>
            <p:cNvCxnSpPr/>
            <p:nvPr/>
          </p:nvCxnSpPr>
          <p:spPr>
            <a:xfrm>
              <a:off x="4857423" y="3560446"/>
              <a:ext cx="0" cy="666900"/>
            </a:xfrm>
            <a:prstGeom prst="straightConnector1">
              <a:avLst/>
            </a:prstGeom>
            <a:noFill/>
            <a:ln cap="flat" cmpd="sng" w="25400">
              <a:solidFill>
                <a:schemeClr val="accent2"/>
              </a:solidFill>
              <a:prstDash val="solid"/>
              <a:miter lim="800000"/>
              <a:headEnd len="sm" w="sm" type="none"/>
              <a:tailEnd len="sm" w="sm" type="none"/>
            </a:ln>
          </p:spPr>
        </p:cxnSp>
        <p:sp>
          <p:nvSpPr>
            <p:cNvPr id="1135" name="Google Shape;1135;p73"/>
            <p:cNvSpPr txBox="1"/>
            <p:nvPr/>
          </p:nvSpPr>
          <p:spPr>
            <a:xfrm>
              <a:off x="4870825" y="4716375"/>
              <a:ext cx="1623000" cy="354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200">
                  <a:solidFill>
                    <a:srgbClr val="000000"/>
                  </a:solidFill>
                  <a:latin typeface="Calibri"/>
                  <a:ea typeface="Calibri"/>
                  <a:cs typeface="Calibri"/>
                  <a:sym typeface="Calibri"/>
                </a:rPr>
                <a:t>Statement 03</a:t>
              </a:r>
              <a:endParaRPr sz="1100"/>
            </a:p>
          </p:txBody>
        </p:sp>
        <p:sp>
          <p:nvSpPr>
            <p:cNvPr id="1136" name="Google Shape;1136;p73"/>
            <p:cNvSpPr txBox="1"/>
            <p:nvPr/>
          </p:nvSpPr>
          <p:spPr>
            <a:xfrm>
              <a:off x="4870829" y="5055461"/>
              <a:ext cx="3117300" cy="1093500"/>
            </a:xfrm>
            <a:prstGeom prst="rect">
              <a:avLst/>
            </a:prstGeom>
            <a:noFill/>
            <a:ln>
              <a:noFill/>
            </a:ln>
          </p:spPr>
          <p:txBody>
            <a:bodyPr anchorCtr="0" anchor="t" bIns="34275" lIns="68575" spcFirstLastPara="1" rIns="68575" wrap="square" tIns="34275">
              <a:normAutofit/>
            </a:bodyPr>
            <a:lstStyle/>
            <a:p>
              <a:pPr indent="0" lvl="0" marL="0" rtl="0" algn="l">
                <a:spcBef>
                  <a:spcPts val="0"/>
                </a:spcBef>
                <a:spcAft>
                  <a:spcPts val="0"/>
                </a:spcAft>
                <a:buSzPts val="1100"/>
                <a:buNone/>
              </a:pPr>
              <a:r>
                <a:rPr lang="en" sz="1000">
                  <a:latin typeface="Times New Roman"/>
                  <a:ea typeface="Times New Roman"/>
                  <a:cs typeface="Times New Roman"/>
                  <a:sym typeface="Times New Roman"/>
                </a:rPr>
                <a:t>Manual documentation of vital signs may result in incomplete or inaccurate records, hindering continuity of care and timely intervention upon hospital arrival.</a:t>
              </a:r>
              <a:endParaRPr sz="1200">
                <a:latin typeface="Times New Roman"/>
                <a:ea typeface="Times New Roman"/>
                <a:cs typeface="Times New Roman"/>
                <a:sym typeface="Times New Roman"/>
              </a:endParaRPr>
            </a:p>
          </p:txBody>
        </p:sp>
        <p:sp>
          <p:nvSpPr>
            <p:cNvPr id="1137" name="Google Shape;1137;p73"/>
            <p:cNvSpPr/>
            <p:nvPr/>
          </p:nvSpPr>
          <p:spPr>
            <a:xfrm>
              <a:off x="4297268" y="5262913"/>
              <a:ext cx="452531" cy="452527"/>
            </a:xfrm>
            <a:custGeom>
              <a:rect b="b" l="l" r="r" t="t"/>
              <a:pathLst>
                <a:path extrusionOk="0" h="220476" w="220478">
                  <a:moveTo>
                    <a:pt x="140845" y="77497"/>
                  </a:moveTo>
                  <a:lnTo>
                    <a:pt x="100507" y="117832"/>
                  </a:lnTo>
                  <a:lnTo>
                    <a:pt x="80811" y="98136"/>
                  </a:lnTo>
                  <a:lnTo>
                    <a:pt x="70673" y="108274"/>
                  </a:lnTo>
                  <a:lnTo>
                    <a:pt x="100507" y="138111"/>
                  </a:lnTo>
                  <a:lnTo>
                    <a:pt x="150983" y="87635"/>
                  </a:lnTo>
                  <a:close/>
                  <a:moveTo>
                    <a:pt x="110240" y="41778"/>
                  </a:moveTo>
                  <a:cubicBezTo>
                    <a:pt x="148032" y="41821"/>
                    <a:pt x="178658" y="72447"/>
                    <a:pt x="178701" y="110239"/>
                  </a:cubicBezTo>
                  <a:cubicBezTo>
                    <a:pt x="178701" y="148049"/>
                    <a:pt x="148050" y="178700"/>
                    <a:pt x="110240" y="178700"/>
                  </a:cubicBezTo>
                  <a:cubicBezTo>
                    <a:pt x="72430" y="178700"/>
                    <a:pt x="41779" y="148049"/>
                    <a:pt x="41779" y="110239"/>
                  </a:cubicBezTo>
                  <a:cubicBezTo>
                    <a:pt x="41779" y="72429"/>
                    <a:pt x="72430" y="41778"/>
                    <a:pt x="110240" y="41778"/>
                  </a:cubicBezTo>
                  <a:close/>
                  <a:moveTo>
                    <a:pt x="110240" y="32848"/>
                  </a:moveTo>
                  <a:cubicBezTo>
                    <a:pt x="67499" y="32848"/>
                    <a:pt x="32850" y="67497"/>
                    <a:pt x="32850" y="110238"/>
                  </a:cubicBezTo>
                  <a:cubicBezTo>
                    <a:pt x="32850" y="152980"/>
                    <a:pt x="67499" y="187629"/>
                    <a:pt x="110240" y="187629"/>
                  </a:cubicBezTo>
                  <a:cubicBezTo>
                    <a:pt x="152962" y="187581"/>
                    <a:pt x="187583" y="152960"/>
                    <a:pt x="187631" y="110238"/>
                  </a:cubicBezTo>
                  <a:cubicBezTo>
                    <a:pt x="187631" y="67497"/>
                    <a:pt x="152982" y="32848"/>
                    <a:pt x="110240" y="32848"/>
                  </a:cubicBezTo>
                  <a:close/>
                  <a:moveTo>
                    <a:pt x="123536" y="949"/>
                  </a:moveTo>
                  <a:cubicBezTo>
                    <a:pt x="126300" y="-831"/>
                    <a:pt x="129984" y="-33"/>
                    <a:pt x="131764" y="2731"/>
                  </a:cubicBezTo>
                  <a:lnTo>
                    <a:pt x="138044" y="12485"/>
                  </a:lnTo>
                  <a:cubicBezTo>
                    <a:pt x="139575" y="14863"/>
                    <a:pt x="142567" y="15836"/>
                    <a:pt x="145203" y="14813"/>
                  </a:cubicBezTo>
                  <a:lnTo>
                    <a:pt x="156020" y="10613"/>
                  </a:lnTo>
                  <a:cubicBezTo>
                    <a:pt x="156228" y="10532"/>
                    <a:pt x="156441" y="10463"/>
                    <a:pt x="156657" y="10406"/>
                  </a:cubicBezTo>
                  <a:cubicBezTo>
                    <a:pt x="159836" y="9567"/>
                    <a:pt x="163093" y="11464"/>
                    <a:pt x="163932" y="14643"/>
                  </a:cubicBezTo>
                  <a:lnTo>
                    <a:pt x="166890" y="25862"/>
                  </a:lnTo>
                  <a:cubicBezTo>
                    <a:pt x="167611" y="28596"/>
                    <a:pt x="170157" y="30446"/>
                    <a:pt x="172980" y="30288"/>
                  </a:cubicBezTo>
                  <a:lnTo>
                    <a:pt x="184565" y="29636"/>
                  </a:lnTo>
                  <a:cubicBezTo>
                    <a:pt x="184787" y="29624"/>
                    <a:pt x="185010" y="29624"/>
                    <a:pt x="185233" y="29636"/>
                  </a:cubicBezTo>
                  <a:cubicBezTo>
                    <a:pt x="188515" y="29820"/>
                    <a:pt x="191027" y="32631"/>
                    <a:pt x="190843" y="35914"/>
                  </a:cubicBezTo>
                  <a:lnTo>
                    <a:pt x="190191" y="47498"/>
                  </a:lnTo>
                  <a:cubicBezTo>
                    <a:pt x="190032" y="50322"/>
                    <a:pt x="191882" y="52868"/>
                    <a:pt x="194617" y="53589"/>
                  </a:cubicBezTo>
                  <a:lnTo>
                    <a:pt x="205836" y="56547"/>
                  </a:lnTo>
                  <a:cubicBezTo>
                    <a:pt x="206052" y="56604"/>
                    <a:pt x="206264" y="56673"/>
                    <a:pt x="206472" y="56754"/>
                  </a:cubicBezTo>
                  <a:cubicBezTo>
                    <a:pt x="209537" y="57945"/>
                    <a:pt x="211057" y="61394"/>
                    <a:pt x="209866" y="64459"/>
                  </a:cubicBezTo>
                  <a:lnTo>
                    <a:pt x="205666" y="75276"/>
                  </a:lnTo>
                  <a:cubicBezTo>
                    <a:pt x="204643" y="77912"/>
                    <a:pt x="205616" y="80904"/>
                    <a:pt x="207994" y="82434"/>
                  </a:cubicBezTo>
                  <a:lnTo>
                    <a:pt x="217748" y="88715"/>
                  </a:lnTo>
                  <a:cubicBezTo>
                    <a:pt x="217936" y="88836"/>
                    <a:pt x="218118" y="88968"/>
                    <a:pt x="218292" y="89110"/>
                  </a:cubicBezTo>
                  <a:cubicBezTo>
                    <a:pt x="220838" y="91191"/>
                    <a:pt x="221215" y="94941"/>
                    <a:pt x="219135" y="97487"/>
                  </a:cubicBezTo>
                  <a:lnTo>
                    <a:pt x="211801" y="106473"/>
                  </a:lnTo>
                  <a:cubicBezTo>
                    <a:pt x="210011" y="108664"/>
                    <a:pt x="210011" y="111812"/>
                    <a:pt x="211801" y="114004"/>
                  </a:cubicBezTo>
                  <a:lnTo>
                    <a:pt x="219135" y="122990"/>
                  </a:lnTo>
                  <a:cubicBezTo>
                    <a:pt x="219277" y="123164"/>
                    <a:pt x="219409" y="123345"/>
                    <a:pt x="219530" y="123534"/>
                  </a:cubicBezTo>
                  <a:cubicBezTo>
                    <a:pt x="221310" y="126298"/>
                    <a:pt x="220512" y="129982"/>
                    <a:pt x="217748" y="131762"/>
                  </a:cubicBezTo>
                  <a:lnTo>
                    <a:pt x="207994" y="138043"/>
                  </a:lnTo>
                  <a:cubicBezTo>
                    <a:pt x="205616" y="139573"/>
                    <a:pt x="204643" y="142565"/>
                    <a:pt x="205666" y="145201"/>
                  </a:cubicBezTo>
                  <a:lnTo>
                    <a:pt x="209866" y="156018"/>
                  </a:lnTo>
                  <a:cubicBezTo>
                    <a:pt x="209947" y="156226"/>
                    <a:pt x="210016" y="156439"/>
                    <a:pt x="210073" y="156655"/>
                  </a:cubicBezTo>
                  <a:cubicBezTo>
                    <a:pt x="210912" y="159834"/>
                    <a:pt x="209015" y="163091"/>
                    <a:pt x="205836" y="163930"/>
                  </a:cubicBezTo>
                  <a:lnTo>
                    <a:pt x="194617" y="166888"/>
                  </a:lnTo>
                  <a:cubicBezTo>
                    <a:pt x="191882" y="167609"/>
                    <a:pt x="190032" y="170155"/>
                    <a:pt x="190191" y="172978"/>
                  </a:cubicBezTo>
                  <a:lnTo>
                    <a:pt x="190843" y="184563"/>
                  </a:lnTo>
                  <a:cubicBezTo>
                    <a:pt x="190855" y="184786"/>
                    <a:pt x="190855" y="185009"/>
                    <a:pt x="190843" y="185231"/>
                  </a:cubicBezTo>
                  <a:cubicBezTo>
                    <a:pt x="190658" y="188513"/>
                    <a:pt x="187848" y="191025"/>
                    <a:pt x="184565" y="190841"/>
                  </a:cubicBezTo>
                  <a:lnTo>
                    <a:pt x="172980" y="190189"/>
                  </a:lnTo>
                  <a:cubicBezTo>
                    <a:pt x="170157" y="190031"/>
                    <a:pt x="167611" y="191881"/>
                    <a:pt x="166890" y="194615"/>
                  </a:cubicBezTo>
                  <a:lnTo>
                    <a:pt x="163932" y="205834"/>
                  </a:lnTo>
                  <a:cubicBezTo>
                    <a:pt x="163875" y="206050"/>
                    <a:pt x="163805" y="206262"/>
                    <a:pt x="163725" y="206470"/>
                  </a:cubicBezTo>
                  <a:cubicBezTo>
                    <a:pt x="162534" y="209535"/>
                    <a:pt x="159085" y="211055"/>
                    <a:pt x="156020" y="209864"/>
                  </a:cubicBezTo>
                  <a:lnTo>
                    <a:pt x="145203" y="205664"/>
                  </a:lnTo>
                  <a:cubicBezTo>
                    <a:pt x="142567" y="204641"/>
                    <a:pt x="139575" y="205614"/>
                    <a:pt x="138044" y="207992"/>
                  </a:cubicBezTo>
                  <a:lnTo>
                    <a:pt x="131764" y="217746"/>
                  </a:lnTo>
                  <a:cubicBezTo>
                    <a:pt x="131642" y="217934"/>
                    <a:pt x="131511" y="218116"/>
                    <a:pt x="131369" y="218290"/>
                  </a:cubicBezTo>
                  <a:cubicBezTo>
                    <a:pt x="129288" y="220836"/>
                    <a:pt x="125538" y="221213"/>
                    <a:pt x="122992" y="219133"/>
                  </a:cubicBezTo>
                  <a:lnTo>
                    <a:pt x="114006" y="211799"/>
                  </a:lnTo>
                  <a:cubicBezTo>
                    <a:pt x="111814" y="210009"/>
                    <a:pt x="108666" y="210009"/>
                    <a:pt x="106475" y="211799"/>
                  </a:cubicBezTo>
                  <a:lnTo>
                    <a:pt x="97489" y="219133"/>
                  </a:lnTo>
                  <a:cubicBezTo>
                    <a:pt x="97315" y="219275"/>
                    <a:pt x="97134" y="219407"/>
                    <a:pt x="96945" y="219528"/>
                  </a:cubicBezTo>
                  <a:cubicBezTo>
                    <a:pt x="94181" y="221308"/>
                    <a:pt x="90497" y="220510"/>
                    <a:pt x="88717" y="217746"/>
                  </a:cubicBezTo>
                  <a:lnTo>
                    <a:pt x="82436" y="207992"/>
                  </a:lnTo>
                  <a:cubicBezTo>
                    <a:pt x="80906" y="205614"/>
                    <a:pt x="77914" y="204641"/>
                    <a:pt x="75278" y="205664"/>
                  </a:cubicBezTo>
                  <a:lnTo>
                    <a:pt x="64461" y="209864"/>
                  </a:lnTo>
                  <a:cubicBezTo>
                    <a:pt x="64253" y="209945"/>
                    <a:pt x="64040" y="210014"/>
                    <a:pt x="63824" y="210071"/>
                  </a:cubicBezTo>
                  <a:cubicBezTo>
                    <a:pt x="60645" y="210910"/>
                    <a:pt x="57388" y="209013"/>
                    <a:pt x="56549" y="205834"/>
                  </a:cubicBezTo>
                  <a:lnTo>
                    <a:pt x="53590" y="194615"/>
                  </a:lnTo>
                  <a:cubicBezTo>
                    <a:pt x="52870" y="191881"/>
                    <a:pt x="50324" y="190031"/>
                    <a:pt x="47500" y="190189"/>
                  </a:cubicBezTo>
                  <a:lnTo>
                    <a:pt x="35916" y="190841"/>
                  </a:lnTo>
                  <a:cubicBezTo>
                    <a:pt x="35693" y="190853"/>
                    <a:pt x="35470" y="190853"/>
                    <a:pt x="35248" y="190841"/>
                  </a:cubicBezTo>
                  <a:cubicBezTo>
                    <a:pt x="31965" y="190657"/>
                    <a:pt x="29454" y="187846"/>
                    <a:pt x="29638" y="184563"/>
                  </a:cubicBezTo>
                  <a:lnTo>
                    <a:pt x="30290" y="172978"/>
                  </a:lnTo>
                  <a:cubicBezTo>
                    <a:pt x="30448" y="170155"/>
                    <a:pt x="28598" y="167609"/>
                    <a:pt x="25864" y="166888"/>
                  </a:cubicBezTo>
                  <a:lnTo>
                    <a:pt x="14645" y="163930"/>
                  </a:lnTo>
                  <a:cubicBezTo>
                    <a:pt x="14429" y="163873"/>
                    <a:pt x="14216" y="163803"/>
                    <a:pt x="14008" y="163723"/>
                  </a:cubicBezTo>
                  <a:cubicBezTo>
                    <a:pt x="10944" y="162532"/>
                    <a:pt x="9424" y="159083"/>
                    <a:pt x="10615" y="156018"/>
                  </a:cubicBezTo>
                  <a:lnTo>
                    <a:pt x="14815" y="145201"/>
                  </a:lnTo>
                  <a:cubicBezTo>
                    <a:pt x="15838" y="142565"/>
                    <a:pt x="14864" y="139573"/>
                    <a:pt x="12487" y="138043"/>
                  </a:cubicBezTo>
                  <a:lnTo>
                    <a:pt x="2733" y="131762"/>
                  </a:lnTo>
                  <a:cubicBezTo>
                    <a:pt x="2544" y="131641"/>
                    <a:pt x="2362" y="131508"/>
                    <a:pt x="2188" y="131366"/>
                  </a:cubicBezTo>
                  <a:cubicBezTo>
                    <a:pt x="-358" y="129287"/>
                    <a:pt x="-737" y="125536"/>
                    <a:pt x="1343" y="122990"/>
                  </a:cubicBezTo>
                  <a:lnTo>
                    <a:pt x="8680" y="114004"/>
                  </a:lnTo>
                  <a:cubicBezTo>
                    <a:pt x="10470" y="111812"/>
                    <a:pt x="10470" y="108664"/>
                    <a:pt x="8680" y="106473"/>
                  </a:cubicBezTo>
                  <a:lnTo>
                    <a:pt x="1343" y="97487"/>
                  </a:lnTo>
                  <a:cubicBezTo>
                    <a:pt x="1201" y="97313"/>
                    <a:pt x="1069" y="97131"/>
                    <a:pt x="947" y="96942"/>
                  </a:cubicBezTo>
                  <a:cubicBezTo>
                    <a:pt x="-832" y="94178"/>
                    <a:pt x="-32" y="90494"/>
                    <a:pt x="2733" y="88715"/>
                  </a:cubicBezTo>
                  <a:lnTo>
                    <a:pt x="12487" y="82434"/>
                  </a:lnTo>
                  <a:cubicBezTo>
                    <a:pt x="14864" y="80904"/>
                    <a:pt x="15838" y="77912"/>
                    <a:pt x="14815" y="75276"/>
                  </a:cubicBezTo>
                  <a:lnTo>
                    <a:pt x="10615" y="64459"/>
                  </a:lnTo>
                  <a:cubicBezTo>
                    <a:pt x="10534" y="64251"/>
                    <a:pt x="10465" y="64038"/>
                    <a:pt x="10408" y="63822"/>
                  </a:cubicBezTo>
                  <a:cubicBezTo>
                    <a:pt x="9569" y="60643"/>
                    <a:pt x="11466" y="57386"/>
                    <a:pt x="14645" y="56547"/>
                  </a:cubicBezTo>
                  <a:lnTo>
                    <a:pt x="25864" y="53589"/>
                  </a:lnTo>
                  <a:cubicBezTo>
                    <a:pt x="28598" y="52868"/>
                    <a:pt x="30448" y="50322"/>
                    <a:pt x="30290" y="47498"/>
                  </a:cubicBezTo>
                  <a:lnTo>
                    <a:pt x="29638" y="35914"/>
                  </a:lnTo>
                  <a:cubicBezTo>
                    <a:pt x="29626" y="35691"/>
                    <a:pt x="29626" y="35468"/>
                    <a:pt x="29638" y="35246"/>
                  </a:cubicBezTo>
                  <a:cubicBezTo>
                    <a:pt x="29822" y="31963"/>
                    <a:pt x="32633" y="29452"/>
                    <a:pt x="35916" y="29636"/>
                  </a:cubicBezTo>
                  <a:lnTo>
                    <a:pt x="47500" y="30288"/>
                  </a:lnTo>
                  <a:cubicBezTo>
                    <a:pt x="50324" y="30446"/>
                    <a:pt x="52870" y="28596"/>
                    <a:pt x="53590" y="25862"/>
                  </a:cubicBezTo>
                  <a:lnTo>
                    <a:pt x="56549" y="14643"/>
                  </a:lnTo>
                  <a:cubicBezTo>
                    <a:pt x="56606" y="14427"/>
                    <a:pt x="56675" y="14215"/>
                    <a:pt x="56756" y="14006"/>
                  </a:cubicBezTo>
                  <a:cubicBezTo>
                    <a:pt x="57947" y="10942"/>
                    <a:pt x="61396" y="9422"/>
                    <a:pt x="64461" y="10613"/>
                  </a:cubicBezTo>
                  <a:lnTo>
                    <a:pt x="75278" y="14813"/>
                  </a:lnTo>
                  <a:cubicBezTo>
                    <a:pt x="77914" y="15836"/>
                    <a:pt x="80906" y="14863"/>
                    <a:pt x="82436" y="12485"/>
                  </a:cubicBezTo>
                  <a:lnTo>
                    <a:pt x="88717" y="2731"/>
                  </a:lnTo>
                  <a:cubicBezTo>
                    <a:pt x="88838" y="2543"/>
                    <a:pt x="88970" y="2361"/>
                    <a:pt x="89112" y="2187"/>
                  </a:cubicBezTo>
                  <a:cubicBezTo>
                    <a:pt x="91192" y="-359"/>
                    <a:pt x="94943" y="-736"/>
                    <a:pt x="97489" y="1344"/>
                  </a:cubicBezTo>
                  <a:lnTo>
                    <a:pt x="106475" y="8678"/>
                  </a:lnTo>
                  <a:cubicBezTo>
                    <a:pt x="108666" y="10468"/>
                    <a:pt x="111814" y="10468"/>
                    <a:pt x="114006" y="8678"/>
                  </a:cubicBezTo>
                  <a:lnTo>
                    <a:pt x="122992" y="1344"/>
                  </a:lnTo>
                  <a:cubicBezTo>
                    <a:pt x="123166" y="1202"/>
                    <a:pt x="123347" y="1070"/>
                    <a:pt x="123536" y="949"/>
                  </a:cubicBezTo>
                  <a:close/>
                </a:path>
              </a:pathLst>
            </a:custGeom>
            <a:solidFill>
              <a:srgbClr val="00C3B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cxnSp>
          <p:nvCxnSpPr>
            <p:cNvPr id="1138" name="Google Shape;1138;p73"/>
            <p:cNvCxnSpPr/>
            <p:nvPr/>
          </p:nvCxnSpPr>
          <p:spPr>
            <a:xfrm>
              <a:off x="4857423" y="5155679"/>
              <a:ext cx="0" cy="666900"/>
            </a:xfrm>
            <a:prstGeom prst="straightConnector1">
              <a:avLst/>
            </a:prstGeom>
            <a:noFill/>
            <a:ln cap="flat" cmpd="sng" w="25400">
              <a:solidFill>
                <a:schemeClr val="accent3"/>
              </a:solidFill>
              <a:prstDash val="solid"/>
              <a:miter lim="800000"/>
              <a:headEnd len="sm" w="sm" type="none"/>
              <a:tailEnd len="sm" w="sm" type="none"/>
            </a:ln>
          </p:spPr>
        </p:cxnSp>
      </p:grpSp>
      <p:sp>
        <p:nvSpPr>
          <p:cNvPr id="1139" name="Google Shape;1139;p73"/>
          <p:cNvSpPr/>
          <p:nvPr/>
        </p:nvSpPr>
        <p:spPr>
          <a:xfrm>
            <a:off x="361175" y="7262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140" name="Google Shape;1140;p73"/>
          <p:cNvSpPr txBox="1"/>
          <p:nvPr/>
        </p:nvSpPr>
        <p:spPr>
          <a:xfrm>
            <a:off x="414338" y="3155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Problem</a:t>
            </a:r>
            <a:endParaRPr b="1" sz="900">
              <a:solidFill>
                <a:schemeClr val="dk2"/>
              </a:solidFill>
              <a:latin typeface="Times New Roman"/>
              <a:ea typeface="Times New Roman"/>
              <a:cs typeface="Times New Roman"/>
              <a:sym typeface="Times New Roman"/>
            </a:endParaRPr>
          </a:p>
        </p:txBody>
      </p:sp>
      <p:pic>
        <p:nvPicPr>
          <p:cNvPr id="1141" name="Google Shape;1141;p73"/>
          <p:cNvPicPr preferRelativeResize="0"/>
          <p:nvPr/>
        </p:nvPicPr>
        <p:blipFill>
          <a:blip r:embed="rId3">
            <a:alphaModFix/>
          </a:blip>
          <a:stretch>
            <a:fillRect/>
          </a:stretch>
        </p:blipFill>
        <p:spPr>
          <a:xfrm>
            <a:off x="5429425" y="1320300"/>
            <a:ext cx="2616025" cy="2110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sp>
        <p:nvSpPr>
          <p:cNvPr id="1146" name="Google Shape;1146;p74"/>
          <p:cNvSpPr/>
          <p:nvPr/>
        </p:nvSpPr>
        <p:spPr>
          <a:xfrm>
            <a:off x="6292625" y="782300"/>
            <a:ext cx="2851382" cy="1013508"/>
          </a:xfrm>
          <a:custGeom>
            <a:rect b="b" l="l" r="r" t="t"/>
            <a:pathLst>
              <a:path extrusionOk="0" h="1224783" w="5208003">
                <a:moveTo>
                  <a:pt x="5083542" y="1224783"/>
                </a:moveTo>
                <a:lnTo>
                  <a:pt x="124460" y="1224783"/>
                </a:lnTo>
                <a:cubicBezTo>
                  <a:pt x="55880" y="1224783"/>
                  <a:pt x="0" y="1168903"/>
                  <a:pt x="0" y="1100323"/>
                </a:cubicBezTo>
                <a:lnTo>
                  <a:pt x="0" y="124460"/>
                </a:lnTo>
                <a:cubicBezTo>
                  <a:pt x="0" y="55880"/>
                  <a:pt x="55880" y="0"/>
                  <a:pt x="124460" y="0"/>
                </a:cubicBezTo>
                <a:lnTo>
                  <a:pt x="5083542" y="0"/>
                </a:lnTo>
                <a:cubicBezTo>
                  <a:pt x="5152122" y="0"/>
                  <a:pt x="5208003" y="55880"/>
                  <a:pt x="5208003" y="124460"/>
                </a:cubicBezTo>
                <a:lnTo>
                  <a:pt x="5208003" y="1100323"/>
                </a:lnTo>
                <a:cubicBezTo>
                  <a:pt x="5208003" y="1168903"/>
                  <a:pt x="5152122" y="1224783"/>
                  <a:pt x="5083542" y="1224783"/>
                </a:cubicBezTo>
                <a:close/>
              </a:path>
            </a:pathLst>
          </a:custGeom>
          <a:solidFill>
            <a:schemeClr val="accent6"/>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lang="en" sz="1200">
                <a:solidFill>
                  <a:schemeClr val="lt1"/>
                </a:solidFill>
                <a:latin typeface="Times New Roman"/>
                <a:ea typeface="Times New Roman"/>
                <a:cs typeface="Times New Roman"/>
                <a:sym typeface="Times New Roman"/>
              </a:rPr>
              <a:t>According to a study published in the </a:t>
            </a:r>
            <a:r>
              <a:rPr b="1" lang="en" sz="1200">
                <a:solidFill>
                  <a:schemeClr val="lt1"/>
                </a:solidFill>
                <a:latin typeface="Times New Roman"/>
                <a:ea typeface="Times New Roman"/>
                <a:cs typeface="Times New Roman"/>
                <a:sym typeface="Times New Roman"/>
              </a:rPr>
              <a:t>Indian Heart Journal</a:t>
            </a:r>
            <a:r>
              <a:rPr lang="en" sz="1200">
                <a:solidFill>
                  <a:schemeClr val="lt1"/>
                </a:solidFill>
                <a:latin typeface="Times New Roman"/>
                <a:ea typeface="Times New Roman"/>
                <a:cs typeface="Times New Roman"/>
                <a:sym typeface="Times New Roman"/>
              </a:rPr>
              <a:t> in 2019, it was estimated that approximately 10-15% of total deaths in India are due to sudden cardiac arrest.</a:t>
            </a:r>
            <a:endParaRPr sz="1200">
              <a:solidFill>
                <a:schemeClr val="lt1"/>
              </a:solidFill>
              <a:latin typeface="Times New Roman"/>
              <a:ea typeface="Times New Roman"/>
              <a:cs typeface="Times New Roman"/>
              <a:sym typeface="Times New Roman"/>
            </a:endParaRPr>
          </a:p>
        </p:txBody>
      </p:sp>
      <p:sp>
        <p:nvSpPr>
          <p:cNvPr id="1147" name="Google Shape;1147;p74"/>
          <p:cNvSpPr/>
          <p:nvPr/>
        </p:nvSpPr>
        <p:spPr>
          <a:xfrm>
            <a:off x="3261925" y="782300"/>
            <a:ext cx="2929502" cy="1013508"/>
          </a:xfrm>
          <a:custGeom>
            <a:rect b="b" l="l" r="r" t="t"/>
            <a:pathLst>
              <a:path extrusionOk="0" h="1224783" w="5208003">
                <a:moveTo>
                  <a:pt x="5083542" y="1224783"/>
                </a:moveTo>
                <a:lnTo>
                  <a:pt x="124460" y="1224783"/>
                </a:lnTo>
                <a:cubicBezTo>
                  <a:pt x="55880" y="1224783"/>
                  <a:pt x="0" y="1168903"/>
                  <a:pt x="0" y="1100323"/>
                </a:cubicBezTo>
                <a:lnTo>
                  <a:pt x="0" y="124460"/>
                </a:lnTo>
                <a:cubicBezTo>
                  <a:pt x="0" y="55880"/>
                  <a:pt x="55880" y="0"/>
                  <a:pt x="124460" y="0"/>
                </a:cubicBezTo>
                <a:lnTo>
                  <a:pt x="5083542" y="0"/>
                </a:lnTo>
                <a:cubicBezTo>
                  <a:pt x="5152122" y="0"/>
                  <a:pt x="5208003" y="55880"/>
                  <a:pt x="5208003" y="124460"/>
                </a:cubicBezTo>
                <a:lnTo>
                  <a:pt x="5208003" y="1100323"/>
                </a:lnTo>
                <a:cubicBezTo>
                  <a:pt x="5208003" y="1168903"/>
                  <a:pt x="5152122" y="1224783"/>
                  <a:pt x="5083542" y="1224783"/>
                </a:cubicBezTo>
                <a:close/>
              </a:path>
            </a:pathLst>
          </a:custGeom>
          <a:solidFill>
            <a:schemeClr val="accent6"/>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lang="en" sz="1200">
                <a:solidFill>
                  <a:schemeClr val="lt1"/>
                </a:solidFill>
                <a:latin typeface="Times New Roman"/>
                <a:ea typeface="Times New Roman"/>
                <a:cs typeface="Times New Roman"/>
                <a:sym typeface="Times New Roman"/>
              </a:rPr>
              <a:t>Space constraints and equipment bulkiness can delay life-saving procedures, impacting up to 25% of cardiac arrest outcomes during ambulance transport </a:t>
            </a:r>
            <a:r>
              <a:rPr b="1" lang="en" sz="1200">
                <a:solidFill>
                  <a:schemeClr val="lt1"/>
                </a:solidFill>
                <a:latin typeface="Times New Roman"/>
                <a:ea typeface="Times New Roman"/>
                <a:cs typeface="Times New Roman"/>
                <a:sym typeface="Times New Roman"/>
              </a:rPr>
              <a:t>(American Heart Association).</a:t>
            </a:r>
            <a:endParaRPr b="1" sz="1200">
              <a:solidFill>
                <a:schemeClr val="lt1"/>
              </a:solidFill>
              <a:latin typeface="Times New Roman"/>
              <a:ea typeface="Times New Roman"/>
              <a:cs typeface="Times New Roman"/>
              <a:sym typeface="Times New Roman"/>
            </a:endParaRPr>
          </a:p>
        </p:txBody>
      </p:sp>
      <p:sp>
        <p:nvSpPr>
          <p:cNvPr id="1148" name="Google Shape;1148;p74"/>
          <p:cNvSpPr/>
          <p:nvPr/>
        </p:nvSpPr>
        <p:spPr>
          <a:xfrm>
            <a:off x="135550" y="782301"/>
            <a:ext cx="3046682" cy="1013508"/>
          </a:xfrm>
          <a:custGeom>
            <a:rect b="b" l="l" r="r" t="t"/>
            <a:pathLst>
              <a:path extrusionOk="0" h="1224783" w="5208003">
                <a:moveTo>
                  <a:pt x="5083542" y="1224783"/>
                </a:moveTo>
                <a:lnTo>
                  <a:pt x="124460" y="1224783"/>
                </a:lnTo>
                <a:cubicBezTo>
                  <a:pt x="55880" y="1224783"/>
                  <a:pt x="0" y="1168903"/>
                  <a:pt x="0" y="1100323"/>
                </a:cubicBezTo>
                <a:lnTo>
                  <a:pt x="0" y="124460"/>
                </a:lnTo>
                <a:cubicBezTo>
                  <a:pt x="0" y="55880"/>
                  <a:pt x="55880" y="0"/>
                  <a:pt x="124460" y="0"/>
                </a:cubicBezTo>
                <a:lnTo>
                  <a:pt x="5083542" y="0"/>
                </a:lnTo>
                <a:cubicBezTo>
                  <a:pt x="5152122" y="0"/>
                  <a:pt x="5208003" y="55880"/>
                  <a:pt x="5208003" y="124460"/>
                </a:cubicBezTo>
                <a:lnTo>
                  <a:pt x="5208003" y="1100323"/>
                </a:lnTo>
                <a:cubicBezTo>
                  <a:pt x="5208003" y="1168903"/>
                  <a:pt x="5152122" y="1224783"/>
                  <a:pt x="5083542" y="1224783"/>
                </a:cubicBezTo>
                <a:close/>
              </a:path>
            </a:pathLst>
          </a:custGeom>
          <a:solidFill>
            <a:schemeClr val="accent6"/>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lang="en" sz="1200">
                <a:solidFill>
                  <a:schemeClr val="lt1"/>
                </a:solidFill>
                <a:latin typeface="Times New Roman"/>
                <a:ea typeface="Times New Roman"/>
                <a:cs typeface="Times New Roman"/>
                <a:sym typeface="Times New Roman"/>
              </a:rPr>
              <a:t>Up to 46% of adverse events during ambulance transport are related to inadequate patient monitoring and assessment (</a:t>
            </a:r>
            <a:r>
              <a:rPr b="1" lang="en" sz="1200">
                <a:solidFill>
                  <a:schemeClr val="lt1"/>
                </a:solidFill>
                <a:latin typeface="Times New Roman"/>
                <a:ea typeface="Times New Roman"/>
                <a:cs typeface="Times New Roman"/>
                <a:sym typeface="Times New Roman"/>
              </a:rPr>
              <a:t>Journal of Emergency Medicine</a:t>
            </a:r>
            <a:r>
              <a:rPr lang="en" sz="1200">
                <a:solidFill>
                  <a:schemeClr val="lt1"/>
                </a:solidFill>
                <a:latin typeface="Times New Roman"/>
                <a:ea typeface="Times New Roman"/>
                <a:cs typeface="Times New Roman"/>
                <a:sym typeface="Times New Roman"/>
              </a:rPr>
              <a:t>).</a:t>
            </a:r>
            <a:endParaRPr sz="1200">
              <a:solidFill>
                <a:schemeClr val="lt1"/>
              </a:solidFill>
              <a:latin typeface="Times New Roman"/>
              <a:ea typeface="Times New Roman"/>
              <a:cs typeface="Times New Roman"/>
              <a:sym typeface="Times New Roman"/>
            </a:endParaRPr>
          </a:p>
        </p:txBody>
      </p:sp>
      <p:grpSp>
        <p:nvGrpSpPr>
          <p:cNvPr id="1149" name="Google Shape;1149;p74"/>
          <p:cNvGrpSpPr/>
          <p:nvPr/>
        </p:nvGrpSpPr>
        <p:grpSpPr>
          <a:xfrm>
            <a:off x="662538" y="1970769"/>
            <a:ext cx="2246117" cy="2244199"/>
            <a:chOff x="836218" y="2900392"/>
            <a:chExt cx="2994823" cy="2992266"/>
          </a:xfrm>
        </p:grpSpPr>
        <p:sp>
          <p:nvSpPr>
            <p:cNvPr id="1150" name="Google Shape;1150;p74"/>
            <p:cNvSpPr/>
            <p:nvPr/>
          </p:nvSpPr>
          <p:spPr>
            <a:xfrm>
              <a:off x="836218"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1" name="Google Shape;1151;p74"/>
            <p:cNvSpPr/>
            <p:nvPr/>
          </p:nvSpPr>
          <p:spPr>
            <a:xfrm>
              <a:off x="1135709"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2" name="Google Shape;1152;p74"/>
            <p:cNvSpPr/>
            <p:nvPr/>
          </p:nvSpPr>
          <p:spPr>
            <a:xfrm>
              <a:off x="1435201"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3" name="Google Shape;1153;p74"/>
            <p:cNvSpPr/>
            <p:nvPr/>
          </p:nvSpPr>
          <p:spPr>
            <a:xfrm>
              <a:off x="1734692"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4" name="Google Shape;1154;p74"/>
            <p:cNvSpPr/>
            <p:nvPr/>
          </p:nvSpPr>
          <p:spPr>
            <a:xfrm>
              <a:off x="2034184"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5" name="Google Shape;1155;p74"/>
            <p:cNvSpPr/>
            <p:nvPr/>
          </p:nvSpPr>
          <p:spPr>
            <a:xfrm>
              <a:off x="2333675"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6" name="Google Shape;1156;p74"/>
            <p:cNvSpPr/>
            <p:nvPr/>
          </p:nvSpPr>
          <p:spPr>
            <a:xfrm>
              <a:off x="2633166"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7" name="Google Shape;1157;p74"/>
            <p:cNvSpPr/>
            <p:nvPr/>
          </p:nvSpPr>
          <p:spPr>
            <a:xfrm>
              <a:off x="2932658"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8" name="Google Shape;1158;p74"/>
            <p:cNvSpPr/>
            <p:nvPr/>
          </p:nvSpPr>
          <p:spPr>
            <a:xfrm>
              <a:off x="3232149"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59" name="Google Shape;1159;p74"/>
            <p:cNvSpPr/>
            <p:nvPr/>
          </p:nvSpPr>
          <p:spPr>
            <a:xfrm>
              <a:off x="3531641" y="559355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0" name="Google Shape;1160;p74"/>
            <p:cNvSpPr/>
            <p:nvPr/>
          </p:nvSpPr>
          <p:spPr>
            <a:xfrm>
              <a:off x="836218"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1" name="Google Shape;1161;p74"/>
            <p:cNvSpPr/>
            <p:nvPr/>
          </p:nvSpPr>
          <p:spPr>
            <a:xfrm>
              <a:off x="1135709"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2" name="Google Shape;1162;p74"/>
            <p:cNvSpPr/>
            <p:nvPr/>
          </p:nvSpPr>
          <p:spPr>
            <a:xfrm>
              <a:off x="1435201"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3" name="Google Shape;1163;p74"/>
            <p:cNvSpPr/>
            <p:nvPr/>
          </p:nvSpPr>
          <p:spPr>
            <a:xfrm>
              <a:off x="1734692"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4" name="Google Shape;1164;p74"/>
            <p:cNvSpPr/>
            <p:nvPr/>
          </p:nvSpPr>
          <p:spPr>
            <a:xfrm>
              <a:off x="2034184"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5" name="Google Shape;1165;p74"/>
            <p:cNvSpPr/>
            <p:nvPr/>
          </p:nvSpPr>
          <p:spPr>
            <a:xfrm>
              <a:off x="2333675"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6" name="Google Shape;1166;p74"/>
            <p:cNvSpPr/>
            <p:nvPr/>
          </p:nvSpPr>
          <p:spPr>
            <a:xfrm>
              <a:off x="2633166"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7" name="Google Shape;1167;p74"/>
            <p:cNvSpPr/>
            <p:nvPr/>
          </p:nvSpPr>
          <p:spPr>
            <a:xfrm>
              <a:off x="2932658"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8" name="Google Shape;1168;p74"/>
            <p:cNvSpPr/>
            <p:nvPr/>
          </p:nvSpPr>
          <p:spPr>
            <a:xfrm>
              <a:off x="3232149"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69" name="Google Shape;1169;p74"/>
            <p:cNvSpPr/>
            <p:nvPr/>
          </p:nvSpPr>
          <p:spPr>
            <a:xfrm>
              <a:off x="3531641" y="5294318"/>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0" name="Google Shape;1170;p74"/>
            <p:cNvSpPr/>
            <p:nvPr/>
          </p:nvSpPr>
          <p:spPr>
            <a:xfrm>
              <a:off x="836218"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1" name="Google Shape;1171;p74"/>
            <p:cNvSpPr/>
            <p:nvPr/>
          </p:nvSpPr>
          <p:spPr>
            <a:xfrm>
              <a:off x="1135709"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2" name="Google Shape;1172;p74"/>
            <p:cNvSpPr/>
            <p:nvPr/>
          </p:nvSpPr>
          <p:spPr>
            <a:xfrm>
              <a:off x="1435201"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3" name="Google Shape;1173;p74"/>
            <p:cNvSpPr/>
            <p:nvPr/>
          </p:nvSpPr>
          <p:spPr>
            <a:xfrm>
              <a:off x="1734692"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4" name="Google Shape;1174;p74"/>
            <p:cNvSpPr/>
            <p:nvPr/>
          </p:nvSpPr>
          <p:spPr>
            <a:xfrm>
              <a:off x="2034184"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5" name="Google Shape;1175;p74"/>
            <p:cNvSpPr/>
            <p:nvPr/>
          </p:nvSpPr>
          <p:spPr>
            <a:xfrm>
              <a:off x="2333675"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6" name="Google Shape;1176;p74"/>
            <p:cNvSpPr/>
            <p:nvPr/>
          </p:nvSpPr>
          <p:spPr>
            <a:xfrm>
              <a:off x="2633166"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7" name="Google Shape;1177;p74"/>
            <p:cNvSpPr/>
            <p:nvPr/>
          </p:nvSpPr>
          <p:spPr>
            <a:xfrm>
              <a:off x="2932658"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8" name="Google Shape;1178;p74"/>
            <p:cNvSpPr/>
            <p:nvPr/>
          </p:nvSpPr>
          <p:spPr>
            <a:xfrm>
              <a:off x="3232149"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79" name="Google Shape;1179;p74"/>
            <p:cNvSpPr/>
            <p:nvPr/>
          </p:nvSpPr>
          <p:spPr>
            <a:xfrm>
              <a:off x="3531641" y="4995077"/>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0" name="Google Shape;1180;p74"/>
            <p:cNvSpPr/>
            <p:nvPr/>
          </p:nvSpPr>
          <p:spPr>
            <a:xfrm>
              <a:off x="836218"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1" name="Google Shape;1181;p74"/>
            <p:cNvSpPr/>
            <p:nvPr/>
          </p:nvSpPr>
          <p:spPr>
            <a:xfrm>
              <a:off x="1135709"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2" name="Google Shape;1182;p74"/>
            <p:cNvSpPr/>
            <p:nvPr/>
          </p:nvSpPr>
          <p:spPr>
            <a:xfrm>
              <a:off x="1435201"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3" name="Google Shape;1183;p74"/>
            <p:cNvSpPr/>
            <p:nvPr/>
          </p:nvSpPr>
          <p:spPr>
            <a:xfrm>
              <a:off x="1734692"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4" name="Google Shape;1184;p74"/>
            <p:cNvSpPr/>
            <p:nvPr/>
          </p:nvSpPr>
          <p:spPr>
            <a:xfrm>
              <a:off x="2034184"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5" name="Google Shape;1185;p74"/>
            <p:cNvSpPr/>
            <p:nvPr/>
          </p:nvSpPr>
          <p:spPr>
            <a:xfrm>
              <a:off x="2333675"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6" name="Google Shape;1186;p74"/>
            <p:cNvSpPr/>
            <p:nvPr/>
          </p:nvSpPr>
          <p:spPr>
            <a:xfrm>
              <a:off x="2633166"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7" name="Google Shape;1187;p74"/>
            <p:cNvSpPr/>
            <p:nvPr/>
          </p:nvSpPr>
          <p:spPr>
            <a:xfrm>
              <a:off x="2932658"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8" name="Google Shape;1188;p74"/>
            <p:cNvSpPr/>
            <p:nvPr/>
          </p:nvSpPr>
          <p:spPr>
            <a:xfrm>
              <a:off x="3232149"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89" name="Google Shape;1189;p74"/>
            <p:cNvSpPr/>
            <p:nvPr/>
          </p:nvSpPr>
          <p:spPr>
            <a:xfrm>
              <a:off x="3531641" y="469583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0" name="Google Shape;1190;p74"/>
            <p:cNvSpPr/>
            <p:nvPr/>
          </p:nvSpPr>
          <p:spPr>
            <a:xfrm>
              <a:off x="836365" y="3797975"/>
              <a:ext cx="2926200" cy="8976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1" name="Google Shape;1191;p74"/>
            <p:cNvSpPr/>
            <p:nvPr/>
          </p:nvSpPr>
          <p:spPr>
            <a:xfrm>
              <a:off x="1135709"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2" name="Google Shape;1192;p74"/>
            <p:cNvSpPr/>
            <p:nvPr/>
          </p:nvSpPr>
          <p:spPr>
            <a:xfrm>
              <a:off x="1435201"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3" name="Google Shape;1193;p74"/>
            <p:cNvSpPr/>
            <p:nvPr/>
          </p:nvSpPr>
          <p:spPr>
            <a:xfrm>
              <a:off x="1734692" y="4396596"/>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4" name="Google Shape;1194;p74"/>
            <p:cNvSpPr/>
            <p:nvPr/>
          </p:nvSpPr>
          <p:spPr>
            <a:xfrm>
              <a:off x="2034184" y="439659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5" name="Google Shape;1195;p74"/>
            <p:cNvSpPr/>
            <p:nvPr/>
          </p:nvSpPr>
          <p:spPr>
            <a:xfrm>
              <a:off x="2333675" y="439659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6" name="Google Shape;1196;p74"/>
            <p:cNvSpPr/>
            <p:nvPr/>
          </p:nvSpPr>
          <p:spPr>
            <a:xfrm>
              <a:off x="2633166" y="439659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7" name="Google Shape;1197;p74"/>
            <p:cNvSpPr/>
            <p:nvPr/>
          </p:nvSpPr>
          <p:spPr>
            <a:xfrm>
              <a:off x="2932658" y="439659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8" name="Google Shape;1198;p74"/>
            <p:cNvSpPr/>
            <p:nvPr/>
          </p:nvSpPr>
          <p:spPr>
            <a:xfrm>
              <a:off x="3232149" y="4396596"/>
              <a:ext cx="299400" cy="299100"/>
            </a:xfrm>
            <a:prstGeom prst="rect">
              <a:avLst/>
            </a:prstGeom>
            <a:solidFill>
              <a:srgbClr val="F7931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199" name="Google Shape;1199;p74"/>
            <p:cNvSpPr/>
            <p:nvPr/>
          </p:nvSpPr>
          <p:spPr>
            <a:xfrm>
              <a:off x="3531641" y="4396596"/>
              <a:ext cx="299400" cy="299100"/>
            </a:xfrm>
            <a:prstGeom prst="rect">
              <a:avLst/>
            </a:prstGeom>
            <a:solidFill>
              <a:srgbClr val="FF9900"/>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0" name="Google Shape;1200;p74"/>
            <p:cNvSpPr/>
            <p:nvPr/>
          </p:nvSpPr>
          <p:spPr>
            <a:xfrm>
              <a:off x="836218"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1" name="Google Shape;1201;p74"/>
            <p:cNvSpPr/>
            <p:nvPr/>
          </p:nvSpPr>
          <p:spPr>
            <a:xfrm>
              <a:off x="1135709"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2" name="Google Shape;1202;p74"/>
            <p:cNvSpPr/>
            <p:nvPr/>
          </p:nvSpPr>
          <p:spPr>
            <a:xfrm>
              <a:off x="1435201"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3" name="Google Shape;1203;p74"/>
            <p:cNvSpPr/>
            <p:nvPr/>
          </p:nvSpPr>
          <p:spPr>
            <a:xfrm>
              <a:off x="1734692"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4" name="Google Shape;1204;p74"/>
            <p:cNvSpPr/>
            <p:nvPr/>
          </p:nvSpPr>
          <p:spPr>
            <a:xfrm>
              <a:off x="2034184"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5" name="Google Shape;1205;p74"/>
            <p:cNvSpPr/>
            <p:nvPr/>
          </p:nvSpPr>
          <p:spPr>
            <a:xfrm>
              <a:off x="2333675"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6" name="Google Shape;1206;p74"/>
            <p:cNvSpPr/>
            <p:nvPr/>
          </p:nvSpPr>
          <p:spPr>
            <a:xfrm>
              <a:off x="2633166"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7" name="Google Shape;1207;p74"/>
            <p:cNvSpPr/>
            <p:nvPr/>
          </p:nvSpPr>
          <p:spPr>
            <a:xfrm>
              <a:off x="2932658"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8" name="Google Shape;1208;p74"/>
            <p:cNvSpPr/>
            <p:nvPr/>
          </p:nvSpPr>
          <p:spPr>
            <a:xfrm>
              <a:off x="3232149"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09" name="Google Shape;1209;p74"/>
            <p:cNvSpPr/>
            <p:nvPr/>
          </p:nvSpPr>
          <p:spPr>
            <a:xfrm>
              <a:off x="3531641"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0" name="Google Shape;1210;p74"/>
            <p:cNvSpPr/>
            <p:nvPr/>
          </p:nvSpPr>
          <p:spPr>
            <a:xfrm>
              <a:off x="83621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1" name="Google Shape;1211;p74"/>
            <p:cNvSpPr/>
            <p:nvPr/>
          </p:nvSpPr>
          <p:spPr>
            <a:xfrm>
              <a:off x="1135709"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2" name="Google Shape;1212;p74"/>
            <p:cNvSpPr/>
            <p:nvPr/>
          </p:nvSpPr>
          <p:spPr>
            <a:xfrm>
              <a:off x="143520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3" name="Google Shape;1213;p74"/>
            <p:cNvSpPr/>
            <p:nvPr/>
          </p:nvSpPr>
          <p:spPr>
            <a:xfrm>
              <a:off x="1734692"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4" name="Google Shape;1214;p74"/>
            <p:cNvSpPr/>
            <p:nvPr/>
          </p:nvSpPr>
          <p:spPr>
            <a:xfrm>
              <a:off x="2034184"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5" name="Google Shape;1215;p74"/>
            <p:cNvSpPr/>
            <p:nvPr/>
          </p:nvSpPr>
          <p:spPr>
            <a:xfrm>
              <a:off x="2333675"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6" name="Google Shape;1216;p74"/>
            <p:cNvSpPr/>
            <p:nvPr/>
          </p:nvSpPr>
          <p:spPr>
            <a:xfrm>
              <a:off x="2633166"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7" name="Google Shape;1217;p74"/>
            <p:cNvSpPr/>
            <p:nvPr/>
          </p:nvSpPr>
          <p:spPr>
            <a:xfrm>
              <a:off x="293265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8" name="Google Shape;1218;p74"/>
            <p:cNvSpPr/>
            <p:nvPr/>
          </p:nvSpPr>
          <p:spPr>
            <a:xfrm>
              <a:off x="3232149"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9" name="Google Shape;1219;p74"/>
            <p:cNvSpPr/>
            <p:nvPr/>
          </p:nvSpPr>
          <p:spPr>
            <a:xfrm>
              <a:off x="353164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0" name="Google Shape;1220;p74"/>
            <p:cNvSpPr/>
            <p:nvPr/>
          </p:nvSpPr>
          <p:spPr>
            <a:xfrm>
              <a:off x="836218" y="3498873"/>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1" name="Google Shape;1221;p74"/>
            <p:cNvSpPr/>
            <p:nvPr/>
          </p:nvSpPr>
          <p:spPr>
            <a:xfrm>
              <a:off x="113570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2" name="Google Shape;1222;p74"/>
            <p:cNvSpPr/>
            <p:nvPr/>
          </p:nvSpPr>
          <p:spPr>
            <a:xfrm>
              <a:off x="143520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3" name="Google Shape;1223;p74"/>
            <p:cNvSpPr/>
            <p:nvPr/>
          </p:nvSpPr>
          <p:spPr>
            <a:xfrm>
              <a:off x="1734692"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4" name="Google Shape;1224;p74"/>
            <p:cNvSpPr/>
            <p:nvPr/>
          </p:nvSpPr>
          <p:spPr>
            <a:xfrm>
              <a:off x="2034184"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5" name="Google Shape;1225;p74"/>
            <p:cNvSpPr/>
            <p:nvPr/>
          </p:nvSpPr>
          <p:spPr>
            <a:xfrm>
              <a:off x="2333675"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6" name="Google Shape;1226;p74"/>
            <p:cNvSpPr/>
            <p:nvPr/>
          </p:nvSpPr>
          <p:spPr>
            <a:xfrm>
              <a:off x="2633166"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7" name="Google Shape;1227;p74"/>
            <p:cNvSpPr/>
            <p:nvPr/>
          </p:nvSpPr>
          <p:spPr>
            <a:xfrm>
              <a:off x="2932658"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8" name="Google Shape;1228;p74"/>
            <p:cNvSpPr/>
            <p:nvPr/>
          </p:nvSpPr>
          <p:spPr>
            <a:xfrm>
              <a:off x="323214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9" name="Google Shape;1229;p74"/>
            <p:cNvSpPr/>
            <p:nvPr/>
          </p:nvSpPr>
          <p:spPr>
            <a:xfrm>
              <a:off x="353164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0" name="Google Shape;1230;p74"/>
            <p:cNvSpPr/>
            <p:nvPr/>
          </p:nvSpPr>
          <p:spPr>
            <a:xfrm>
              <a:off x="83621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1" name="Google Shape;1231;p74"/>
            <p:cNvSpPr/>
            <p:nvPr/>
          </p:nvSpPr>
          <p:spPr>
            <a:xfrm>
              <a:off x="113570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2" name="Google Shape;1232;p74"/>
            <p:cNvSpPr/>
            <p:nvPr/>
          </p:nvSpPr>
          <p:spPr>
            <a:xfrm>
              <a:off x="143520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3" name="Google Shape;1233;p74"/>
            <p:cNvSpPr/>
            <p:nvPr/>
          </p:nvSpPr>
          <p:spPr>
            <a:xfrm>
              <a:off x="1734692"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4" name="Google Shape;1234;p74"/>
            <p:cNvSpPr/>
            <p:nvPr/>
          </p:nvSpPr>
          <p:spPr>
            <a:xfrm>
              <a:off x="2034184"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5" name="Google Shape;1235;p74"/>
            <p:cNvSpPr/>
            <p:nvPr/>
          </p:nvSpPr>
          <p:spPr>
            <a:xfrm>
              <a:off x="2333675"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6" name="Google Shape;1236;p74"/>
            <p:cNvSpPr/>
            <p:nvPr/>
          </p:nvSpPr>
          <p:spPr>
            <a:xfrm>
              <a:off x="2633166"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7" name="Google Shape;1237;p74"/>
            <p:cNvSpPr/>
            <p:nvPr/>
          </p:nvSpPr>
          <p:spPr>
            <a:xfrm>
              <a:off x="293265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8" name="Google Shape;1238;p74"/>
            <p:cNvSpPr/>
            <p:nvPr/>
          </p:nvSpPr>
          <p:spPr>
            <a:xfrm>
              <a:off x="323214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9" name="Google Shape;1239;p74"/>
            <p:cNvSpPr/>
            <p:nvPr/>
          </p:nvSpPr>
          <p:spPr>
            <a:xfrm>
              <a:off x="353164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0" name="Google Shape;1240;p74"/>
            <p:cNvSpPr/>
            <p:nvPr/>
          </p:nvSpPr>
          <p:spPr>
            <a:xfrm>
              <a:off x="83621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1" name="Google Shape;1241;p74"/>
            <p:cNvSpPr/>
            <p:nvPr/>
          </p:nvSpPr>
          <p:spPr>
            <a:xfrm>
              <a:off x="113570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2" name="Google Shape;1242;p74"/>
            <p:cNvSpPr/>
            <p:nvPr/>
          </p:nvSpPr>
          <p:spPr>
            <a:xfrm>
              <a:off x="143520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3" name="Google Shape;1243;p74"/>
            <p:cNvSpPr/>
            <p:nvPr/>
          </p:nvSpPr>
          <p:spPr>
            <a:xfrm>
              <a:off x="1734692"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4" name="Google Shape;1244;p74"/>
            <p:cNvSpPr/>
            <p:nvPr/>
          </p:nvSpPr>
          <p:spPr>
            <a:xfrm>
              <a:off x="2034184"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5" name="Google Shape;1245;p74"/>
            <p:cNvSpPr/>
            <p:nvPr/>
          </p:nvSpPr>
          <p:spPr>
            <a:xfrm>
              <a:off x="2333675"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6" name="Google Shape;1246;p74"/>
            <p:cNvSpPr/>
            <p:nvPr/>
          </p:nvSpPr>
          <p:spPr>
            <a:xfrm>
              <a:off x="2633166"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7" name="Google Shape;1247;p74"/>
            <p:cNvSpPr/>
            <p:nvPr/>
          </p:nvSpPr>
          <p:spPr>
            <a:xfrm>
              <a:off x="293265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8" name="Google Shape;1248;p74"/>
            <p:cNvSpPr/>
            <p:nvPr/>
          </p:nvSpPr>
          <p:spPr>
            <a:xfrm>
              <a:off x="323214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9" name="Google Shape;1249;p74"/>
            <p:cNvSpPr/>
            <p:nvPr/>
          </p:nvSpPr>
          <p:spPr>
            <a:xfrm>
              <a:off x="353164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grpSp>
        <p:nvGrpSpPr>
          <p:cNvPr id="1250" name="Google Shape;1250;p74"/>
          <p:cNvGrpSpPr/>
          <p:nvPr/>
        </p:nvGrpSpPr>
        <p:grpSpPr>
          <a:xfrm>
            <a:off x="3666763" y="2048794"/>
            <a:ext cx="2246117" cy="2244199"/>
            <a:chOff x="836218" y="2900392"/>
            <a:chExt cx="2994823" cy="2992266"/>
          </a:xfrm>
        </p:grpSpPr>
        <p:sp>
          <p:nvSpPr>
            <p:cNvPr id="1251" name="Google Shape;1251;p74"/>
            <p:cNvSpPr/>
            <p:nvPr/>
          </p:nvSpPr>
          <p:spPr>
            <a:xfrm>
              <a:off x="836218"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2" name="Google Shape;1252;p74"/>
            <p:cNvSpPr/>
            <p:nvPr/>
          </p:nvSpPr>
          <p:spPr>
            <a:xfrm>
              <a:off x="1135709"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3" name="Google Shape;1253;p74"/>
            <p:cNvSpPr/>
            <p:nvPr/>
          </p:nvSpPr>
          <p:spPr>
            <a:xfrm>
              <a:off x="1435201"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4" name="Google Shape;1254;p74"/>
            <p:cNvSpPr/>
            <p:nvPr/>
          </p:nvSpPr>
          <p:spPr>
            <a:xfrm>
              <a:off x="1734692"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5" name="Google Shape;1255;p74"/>
            <p:cNvSpPr/>
            <p:nvPr/>
          </p:nvSpPr>
          <p:spPr>
            <a:xfrm>
              <a:off x="2034184"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6" name="Google Shape;1256;p74"/>
            <p:cNvSpPr/>
            <p:nvPr/>
          </p:nvSpPr>
          <p:spPr>
            <a:xfrm>
              <a:off x="2333675"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7" name="Google Shape;1257;p74"/>
            <p:cNvSpPr/>
            <p:nvPr/>
          </p:nvSpPr>
          <p:spPr>
            <a:xfrm>
              <a:off x="2633166"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8" name="Google Shape;1258;p74"/>
            <p:cNvSpPr/>
            <p:nvPr/>
          </p:nvSpPr>
          <p:spPr>
            <a:xfrm>
              <a:off x="2932658"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59" name="Google Shape;1259;p74"/>
            <p:cNvSpPr/>
            <p:nvPr/>
          </p:nvSpPr>
          <p:spPr>
            <a:xfrm>
              <a:off x="3232149"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0" name="Google Shape;1260;p74"/>
            <p:cNvSpPr/>
            <p:nvPr/>
          </p:nvSpPr>
          <p:spPr>
            <a:xfrm>
              <a:off x="3531641" y="559355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1" name="Google Shape;1261;p74"/>
            <p:cNvSpPr/>
            <p:nvPr/>
          </p:nvSpPr>
          <p:spPr>
            <a:xfrm>
              <a:off x="836218"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2" name="Google Shape;1262;p74"/>
            <p:cNvSpPr/>
            <p:nvPr/>
          </p:nvSpPr>
          <p:spPr>
            <a:xfrm>
              <a:off x="1135709"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3" name="Google Shape;1263;p74"/>
            <p:cNvSpPr/>
            <p:nvPr/>
          </p:nvSpPr>
          <p:spPr>
            <a:xfrm>
              <a:off x="1435201"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4" name="Google Shape;1264;p74"/>
            <p:cNvSpPr/>
            <p:nvPr/>
          </p:nvSpPr>
          <p:spPr>
            <a:xfrm>
              <a:off x="1734692"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5" name="Google Shape;1265;p74"/>
            <p:cNvSpPr/>
            <p:nvPr/>
          </p:nvSpPr>
          <p:spPr>
            <a:xfrm>
              <a:off x="2034184"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6" name="Google Shape;1266;p74"/>
            <p:cNvSpPr/>
            <p:nvPr/>
          </p:nvSpPr>
          <p:spPr>
            <a:xfrm>
              <a:off x="2333675"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7" name="Google Shape;1267;p74"/>
            <p:cNvSpPr/>
            <p:nvPr/>
          </p:nvSpPr>
          <p:spPr>
            <a:xfrm>
              <a:off x="2633166"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8" name="Google Shape;1268;p74"/>
            <p:cNvSpPr/>
            <p:nvPr/>
          </p:nvSpPr>
          <p:spPr>
            <a:xfrm>
              <a:off x="2932658"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69" name="Google Shape;1269;p74"/>
            <p:cNvSpPr/>
            <p:nvPr/>
          </p:nvSpPr>
          <p:spPr>
            <a:xfrm>
              <a:off x="3232149"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0" name="Google Shape;1270;p74"/>
            <p:cNvSpPr/>
            <p:nvPr/>
          </p:nvSpPr>
          <p:spPr>
            <a:xfrm>
              <a:off x="3531641" y="5294318"/>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1" name="Google Shape;1271;p74"/>
            <p:cNvSpPr/>
            <p:nvPr/>
          </p:nvSpPr>
          <p:spPr>
            <a:xfrm>
              <a:off x="836218"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2" name="Google Shape;1272;p74"/>
            <p:cNvSpPr/>
            <p:nvPr/>
          </p:nvSpPr>
          <p:spPr>
            <a:xfrm>
              <a:off x="1135709"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3" name="Google Shape;1273;p74"/>
            <p:cNvSpPr/>
            <p:nvPr/>
          </p:nvSpPr>
          <p:spPr>
            <a:xfrm>
              <a:off x="1435201"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4" name="Google Shape;1274;p74"/>
            <p:cNvSpPr/>
            <p:nvPr/>
          </p:nvSpPr>
          <p:spPr>
            <a:xfrm>
              <a:off x="1734692"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5" name="Google Shape;1275;p74"/>
            <p:cNvSpPr/>
            <p:nvPr/>
          </p:nvSpPr>
          <p:spPr>
            <a:xfrm>
              <a:off x="2034184"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6" name="Google Shape;1276;p74"/>
            <p:cNvSpPr/>
            <p:nvPr/>
          </p:nvSpPr>
          <p:spPr>
            <a:xfrm>
              <a:off x="2333675" y="4995077"/>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7" name="Google Shape;1277;p74"/>
            <p:cNvSpPr/>
            <p:nvPr/>
          </p:nvSpPr>
          <p:spPr>
            <a:xfrm>
              <a:off x="2633166" y="4995077"/>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8" name="Google Shape;1278;p74"/>
            <p:cNvSpPr/>
            <p:nvPr/>
          </p:nvSpPr>
          <p:spPr>
            <a:xfrm>
              <a:off x="2932658" y="4995077"/>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79" name="Google Shape;1279;p74"/>
            <p:cNvSpPr/>
            <p:nvPr/>
          </p:nvSpPr>
          <p:spPr>
            <a:xfrm>
              <a:off x="3232149" y="4995077"/>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0" name="Google Shape;1280;p74"/>
            <p:cNvSpPr/>
            <p:nvPr/>
          </p:nvSpPr>
          <p:spPr>
            <a:xfrm>
              <a:off x="3531641" y="4995077"/>
              <a:ext cx="299400" cy="299100"/>
            </a:xfrm>
            <a:prstGeom prst="rect">
              <a:avLst/>
            </a:prstGeom>
            <a:solidFill>
              <a:schemeClr val="lt2"/>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1" name="Google Shape;1281;p74"/>
            <p:cNvSpPr/>
            <p:nvPr/>
          </p:nvSpPr>
          <p:spPr>
            <a:xfrm>
              <a:off x="836218"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2" name="Google Shape;1282;p74"/>
            <p:cNvSpPr/>
            <p:nvPr/>
          </p:nvSpPr>
          <p:spPr>
            <a:xfrm>
              <a:off x="1135709"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3" name="Google Shape;1283;p74"/>
            <p:cNvSpPr/>
            <p:nvPr/>
          </p:nvSpPr>
          <p:spPr>
            <a:xfrm>
              <a:off x="1435201"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4" name="Google Shape;1284;p74"/>
            <p:cNvSpPr/>
            <p:nvPr/>
          </p:nvSpPr>
          <p:spPr>
            <a:xfrm>
              <a:off x="1734692"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5" name="Google Shape;1285;p74"/>
            <p:cNvSpPr/>
            <p:nvPr/>
          </p:nvSpPr>
          <p:spPr>
            <a:xfrm>
              <a:off x="2034184"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6" name="Google Shape;1286;p74"/>
            <p:cNvSpPr/>
            <p:nvPr/>
          </p:nvSpPr>
          <p:spPr>
            <a:xfrm>
              <a:off x="2333675"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7" name="Google Shape;1287;p74"/>
            <p:cNvSpPr/>
            <p:nvPr/>
          </p:nvSpPr>
          <p:spPr>
            <a:xfrm>
              <a:off x="2633166"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8" name="Google Shape;1288;p74"/>
            <p:cNvSpPr/>
            <p:nvPr/>
          </p:nvSpPr>
          <p:spPr>
            <a:xfrm>
              <a:off x="2932658"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89" name="Google Shape;1289;p74"/>
            <p:cNvSpPr/>
            <p:nvPr/>
          </p:nvSpPr>
          <p:spPr>
            <a:xfrm>
              <a:off x="3232149"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0" name="Google Shape;1290;p74"/>
            <p:cNvSpPr/>
            <p:nvPr/>
          </p:nvSpPr>
          <p:spPr>
            <a:xfrm>
              <a:off x="3531641"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1" name="Google Shape;1291;p74"/>
            <p:cNvSpPr/>
            <p:nvPr/>
          </p:nvSpPr>
          <p:spPr>
            <a:xfrm>
              <a:off x="836365" y="3797975"/>
              <a:ext cx="2926200" cy="8976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2" name="Google Shape;1292;p74"/>
            <p:cNvSpPr/>
            <p:nvPr/>
          </p:nvSpPr>
          <p:spPr>
            <a:xfrm>
              <a:off x="1135709"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3" name="Google Shape;1293;p74"/>
            <p:cNvSpPr/>
            <p:nvPr/>
          </p:nvSpPr>
          <p:spPr>
            <a:xfrm>
              <a:off x="1435201"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4" name="Google Shape;1294;p74"/>
            <p:cNvSpPr/>
            <p:nvPr/>
          </p:nvSpPr>
          <p:spPr>
            <a:xfrm>
              <a:off x="1734692"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5" name="Google Shape;1295;p74"/>
            <p:cNvSpPr/>
            <p:nvPr/>
          </p:nvSpPr>
          <p:spPr>
            <a:xfrm>
              <a:off x="2034184"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6" name="Google Shape;1296;p74"/>
            <p:cNvSpPr/>
            <p:nvPr/>
          </p:nvSpPr>
          <p:spPr>
            <a:xfrm>
              <a:off x="2333675"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7" name="Google Shape;1297;p74"/>
            <p:cNvSpPr/>
            <p:nvPr/>
          </p:nvSpPr>
          <p:spPr>
            <a:xfrm>
              <a:off x="2633166"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8" name="Google Shape;1298;p74"/>
            <p:cNvSpPr/>
            <p:nvPr/>
          </p:nvSpPr>
          <p:spPr>
            <a:xfrm>
              <a:off x="2932658"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99" name="Google Shape;1299;p74"/>
            <p:cNvSpPr/>
            <p:nvPr/>
          </p:nvSpPr>
          <p:spPr>
            <a:xfrm>
              <a:off x="3232149"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0" name="Google Shape;1300;p74"/>
            <p:cNvSpPr/>
            <p:nvPr/>
          </p:nvSpPr>
          <p:spPr>
            <a:xfrm>
              <a:off x="3531641"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1" name="Google Shape;1301;p74"/>
            <p:cNvSpPr/>
            <p:nvPr/>
          </p:nvSpPr>
          <p:spPr>
            <a:xfrm>
              <a:off x="836218"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2" name="Google Shape;1302;p74"/>
            <p:cNvSpPr/>
            <p:nvPr/>
          </p:nvSpPr>
          <p:spPr>
            <a:xfrm>
              <a:off x="1135709"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3" name="Google Shape;1303;p74"/>
            <p:cNvSpPr/>
            <p:nvPr/>
          </p:nvSpPr>
          <p:spPr>
            <a:xfrm>
              <a:off x="1435201"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4" name="Google Shape;1304;p74"/>
            <p:cNvSpPr/>
            <p:nvPr/>
          </p:nvSpPr>
          <p:spPr>
            <a:xfrm>
              <a:off x="1734692"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5" name="Google Shape;1305;p74"/>
            <p:cNvSpPr/>
            <p:nvPr/>
          </p:nvSpPr>
          <p:spPr>
            <a:xfrm>
              <a:off x="2034184"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6" name="Google Shape;1306;p74"/>
            <p:cNvSpPr/>
            <p:nvPr/>
          </p:nvSpPr>
          <p:spPr>
            <a:xfrm>
              <a:off x="2333675"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7" name="Google Shape;1307;p74"/>
            <p:cNvSpPr/>
            <p:nvPr/>
          </p:nvSpPr>
          <p:spPr>
            <a:xfrm>
              <a:off x="2633166"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8" name="Google Shape;1308;p74"/>
            <p:cNvSpPr/>
            <p:nvPr/>
          </p:nvSpPr>
          <p:spPr>
            <a:xfrm>
              <a:off x="2932658"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09" name="Google Shape;1309;p74"/>
            <p:cNvSpPr/>
            <p:nvPr/>
          </p:nvSpPr>
          <p:spPr>
            <a:xfrm>
              <a:off x="3232149"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0" name="Google Shape;1310;p74"/>
            <p:cNvSpPr/>
            <p:nvPr/>
          </p:nvSpPr>
          <p:spPr>
            <a:xfrm>
              <a:off x="3531641"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1" name="Google Shape;1311;p74"/>
            <p:cNvSpPr/>
            <p:nvPr/>
          </p:nvSpPr>
          <p:spPr>
            <a:xfrm>
              <a:off x="83621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2" name="Google Shape;1312;p74"/>
            <p:cNvSpPr/>
            <p:nvPr/>
          </p:nvSpPr>
          <p:spPr>
            <a:xfrm>
              <a:off x="1135709"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3" name="Google Shape;1313;p74"/>
            <p:cNvSpPr/>
            <p:nvPr/>
          </p:nvSpPr>
          <p:spPr>
            <a:xfrm>
              <a:off x="143520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4" name="Google Shape;1314;p74"/>
            <p:cNvSpPr/>
            <p:nvPr/>
          </p:nvSpPr>
          <p:spPr>
            <a:xfrm>
              <a:off x="1734692"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5" name="Google Shape;1315;p74"/>
            <p:cNvSpPr/>
            <p:nvPr/>
          </p:nvSpPr>
          <p:spPr>
            <a:xfrm>
              <a:off x="2034184"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6" name="Google Shape;1316;p74"/>
            <p:cNvSpPr/>
            <p:nvPr/>
          </p:nvSpPr>
          <p:spPr>
            <a:xfrm>
              <a:off x="2333675"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7" name="Google Shape;1317;p74"/>
            <p:cNvSpPr/>
            <p:nvPr/>
          </p:nvSpPr>
          <p:spPr>
            <a:xfrm>
              <a:off x="2633166"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8" name="Google Shape;1318;p74"/>
            <p:cNvSpPr/>
            <p:nvPr/>
          </p:nvSpPr>
          <p:spPr>
            <a:xfrm>
              <a:off x="293265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19" name="Google Shape;1319;p74"/>
            <p:cNvSpPr/>
            <p:nvPr/>
          </p:nvSpPr>
          <p:spPr>
            <a:xfrm>
              <a:off x="3232149"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0" name="Google Shape;1320;p74"/>
            <p:cNvSpPr/>
            <p:nvPr/>
          </p:nvSpPr>
          <p:spPr>
            <a:xfrm>
              <a:off x="353164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1" name="Google Shape;1321;p74"/>
            <p:cNvSpPr/>
            <p:nvPr/>
          </p:nvSpPr>
          <p:spPr>
            <a:xfrm>
              <a:off x="836218" y="3498873"/>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2" name="Google Shape;1322;p74"/>
            <p:cNvSpPr/>
            <p:nvPr/>
          </p:nvSpPr>
          <p:spPr>
            <a:xfrm>
              <a:off x="113570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3" name="Google Shape;1323;p74"/>
            <p:cNvSpPr/>
            <p:nvPr/>
          </p:nvSpPr>
          <p:spPr>
            <a:xfrm>
              <a:off x="143520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4" name="Google Shape;1324;p74"/>
            <p:cNvSpPr/>
            <p:nvPr/>
          </p:nvSpPr>
          <p:spPr>
            <a:xfrm>
              <a:off x="1734692"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5" name="Google Shape;1325;p74"/>
            <p:cNvSpPr/>
            <p:nvPr/>
          </p:nvSpPr>
          <p:spPr>
            <a:xfrm>
              <a:off x="2034184"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6" name="Google Shape;1326;p74"/>
            <p:cNvSpPr/>
            <p:nvPr/>
          </p:nvSpPr>
          <p:spPr>
            <a:xfrm>
              <a:off x="2333675"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7" name="Google Shape;1327;p74"/>
            <p:cNvSpPr/>
            <p:nvPr/>
          </p:nvSpPr>
          <p:spPr>
            <a:xfrm>
              <a:off x="2633166"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8" name="Google Shape;1328;p74"/>
            <p:cNvSpPr/>
            <p:nvPr/>
          </p:nvSpPr>
          <p:spPr>
            <a:xfrm>
              <a:off x="2932658"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29" name="Google Shape;1329;p74"/>
            <p:cNvSpPr/>
            <p:nvPr/>
          </p:nvSpPr>
          <p:spPr>
            <a:xfrm>
              <a:off x="323214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0" name="Google Shape;1330;p74"/>
            <p:cNvSpPr/>
            <p:nvPr/>
          </p:nvSpPr>
          <p:spPr>
            <a:xfrm>
              <a:off x="353164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1" name="Google Shape;1331;p74"/>
            <p:cNvSpPr/>
            <p:nvPr/>
          </p:nvSpPr>
          <p:spPr>
            <a:xfrm>
              <a:off x="83621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2" name="Google Shape;1332;p74"/>
            <p:cNvSpPr/>
            <p:nvPr/>
          </p:nvSpPr>
          <p:spPr>
            <a:xfrm>
              <a:off x="113570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3" name="Google Shape;1333;p74"/>
            <p:cNvSpPr/>
            <p:nvPr/>
          </p:nvSpPr>
          <p:spPr>
            <a:xfrm>
              <a:off x="143520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4" name="Google Shape;1334;p74"/>
            <p:cNvSpPr/>
            <p:nvPr/>
          </p:nvSpPr>
          <p:spPr>
            <a:xfrm>
              <a:off x="1734692"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5" name="Google Shape;1335;p74"/>
            <p:cNvSpPr/>
            <p:nvPr/>
          </p:nvSpPr>
          <p:spPr>
            <a:xfrm>
              <a:off x="2034184"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6" name="Google Shape;1336;p74"/>
            <p:cNvSpPr/>
            <p:nvPr/>
          </p:nvSpPr>
          <p:spPr>
            <a:xfrm>
              <a:off x="2333675"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7" name="Google Shape;1337;p74"/>
            <p:cNvSpPr/>
            <p:nvPr/>
          </p:nvSpPr>
          <p:spPr>
            <a:xfrm>
              <a:off x="2633166"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8" name="Google Shape;1338;p74"/>
            <p:cNvSpPr/>
            <p:nvPr/>
          </p:nvSpPr>
          <p:spPr>
            <a:xfrm>
              <a:off x="293265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39" name="Google Shape;1339;p74"/>
            <p:cNvSpPr/>
            <p:nvPr/>
          </p:nvSpPr>
          <p:spPr>
            <a:xfrm>
              <a:off x="323214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0" name="Google Shape;1340;p74"/>
            <p:cNvSpPr/>
            <p:nvPr/>
          </p:nvSpPr>
          <p:spPr>
            <a:xfrm>
              <a:off x="353164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1" name="Google Shape;1341;p74"/>
            <p:cNvSpPr/>
            <p:nvPr/>
          </p:nvSpPr>
          <p:spPr>
            <a:xfrm>
              <a:off x="83621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2" name="Google Shape;1342;p74"/>
            <p:cNvSpPr/>
            <p:nvPr/>
          </p:nvSpPr>
          <p:spPr>
            <a:xfrm>
              <a:off x="113570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3" name="Google Shape;1343;p74"/>
            <p:cNvSpPr/>
            <p:nvPr/>
          </p:nvSpPr>
          <p:spPr>
            <a:xfrm>
              <a:off x="143520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4" name="Google Shape;1344;p74"/>
            <p:cNvSpPr/>
            <p:nvPr/>
          </p:nvSpPr>
          <p:spPr>
            <a:xfrm>
              <a:off x="1734692"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5" name="Google Shape;1345;p74"/>
            <p:cNvSpPr/>
            <p:nvPr/>
          </p:nvSpPr>
          <p:spPr>
            <a:xfrm>
              <a:off x="2034184"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6" name="Google Shape;1346;p74"/>
            <p:cNvSpPr/>
            <p:nvPr/>
          </p:nvSpPr>
          <p:spPr>
            <a:xfrm>
              <a:off x="2333675"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7" name="Google Shape;1347;p74"/>
            <p:cNvSpPr/>
            <p:nvPr/>
          </p:nvSpPr>
          <p:spPr>
            <a:xfrm>
              <a:off x="2633166"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8" name="Google Shape;1348;p74"/>
            <p:cNvSpPr/>
            <p:nvPr/>
          </p:nvSpPr>
          <p:spPr>
            <a:xfrm>
              <a:off x="293265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49" name="Google Shape;1349;p74"/>
            <p:cNvSpPr/>
            <p:nvPr/>
          </p:nvSpPr>
          <p:spPr>
            <a:xfrm>
              <a:off x="323214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0" name="Google Shape;1350;p74"/>
            <p:cNvSpPr/>
            <p:nvPr/>
          </p:nvSpPr>
          <p:spPr>
            <a:xfrm>
              <a:off x="353164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grpSp>
        <p:nvGrpSpPr>
          <p:cNvPr id="1351" name="Google Shape;1351;p74"/>
          <p:cNvGrpSpPr/>
          <p:nvPr/>
        </p:nvGrpSpPr>
        <p:grpSpPr>
          <a:xfrm>
            <a:off x="6670988" y="2048794"/>
            <a:ext cx="2246117" cy="2244199"/>
            <a:chOff x="836218" y="2900392"/>
            <a:chExt cx="2994823" cy="2992266"/>
          </a:xfrm>
        </p:grpSpPr>
        <p:sp>
          <p:nvSpPr>
            <p:cNvPr id="1352" name="Google Shape;1352;p74"/>
            <p:cNvSpPr/>
            <p:nvPr/>
          </p:nvSpPr>
          <p:spPr>
            <a:xfrm>
              <a:off x="836218"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3" name="Google Shape;1353;p74"/>
            <p:cNvSpPr/>
            <p:nvPr/>
          </p:nvSpPr>
          <p:spPr>
            <a:xfrm>
              <a:off x="1135709"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4" name="Google Shape;1354;p74"/>
            <p:cNvSpPr/>
            <p:nvPr/>
          </p:nvSpPr>
          <p:spPr>
            <a:xfrm>
              <a:off x="1435201"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5" name="Google Shape;1355;p74"/>
            <p:cNvSpPr/>
            <p:nvPr/>
          </p:nvSpPr>
          <p:spPr>
            <a:xfrm>
              <a:off x="1734692"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6" name="Google Shape;1356;p74"/>
            <p:cNvSpPr/>
            <p:nvPr/>
          </p:nvSpPr>
          <p:spPr>
            <a:xfrm>
              <a:off x="2034184"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7" name="Google Shape;1357;p74"/>
            <p:cNvSpPr/>
            <p:nvPr/>
          </p:nvSpPr>
          <p:spPr>
            <a:xfrm>
              <a:off x="2333675"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8" name="Google Shape;1358;p74"/>
            <p:cNvSpPr/>
            <p:nvPr/>
          </p:nvSpPr>
          <p:spPr>
            <a:xfrm>
              <a:off x="2633166"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59" name="Google Shape;1359;p74"/>
            <p:cNvSpPr/>
            <p:nvPr/>
          </p:nvSpPr>
          <p:spPr>
            <a:xfrm>
              <a:off x="2932658"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0" name="Google Shape;1360;p74"/>
            <p:cNvSpPr/>
            <p:nvPr/>
          </p:nvSpPr>
          <p:spPr>
            <a:xfrm>
              <a:off x="3232149"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1" name="Google Shape;1361;p74"/>
            <p:cNvSpPr/>
            <p:nvPr/>
          </p:nvSpPr>
          <p:spPr>
            <a:xfrm>
              <a:off x="3531641" y="559355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2" name="Google Shape;1362;p74"/>
            <p:cNvSpPr/>
            <p:nvPr/>
          </p:nvSpPr>
          <p:spPr>
            <a:xfrm>
              <a:off x="836218" y="5294318"/>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3" name="Google Shape;1363;p74"/>
            <p:cNvSpPr/>
            <p:nvPr/>
          </p:nvSpPr>
          <p:spPr>
            <a:xfrm>
              <a:off x="1135709" y="5294318"/>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4" name="Google Shape;1364;p74"/>
            <p:cNvSpPr/>
            <p:nvPr/>
          </p:nvSpPr>
          <p:spPr>
            <a:xfrm>
              <a:off x="1435201" y="5294318"/>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5" name="Google Shape;1365;p74"/>
            <p:cNvSpPr/>
            <p:nvPr/>
          </p:nvSpPr>
          <p:spPr>
            <a:xfrm>
              <a:off x="1734692" y="5294318"/>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6" name="Google Shape;1366;p74"/>
            <p:cNvSpPr/>
            <p:nvPr/>
          </p:nvSpPr>
          <p:spPr>
            <a:xfrm>
              <a:off x="2034184" y="5294318"/>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7" name="Google Shape;1367;p74"/>
            <p:cNvSpPr/>
            <p:nvPr/>
          </p:nvSpPr>
          <p:spPr>
            <a:xfrm>
              <a:off x="2333675" y="529431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8" name="Google Shape;1368;p74"/>
            <p:cNvSpPr/>
            <p:nvPr/>
          </p:nvSpPr>
          <p:spPr>
            <a:xfrm>
              <a:off x="2633166" y="529431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69" name="Google Shape;1369;p74"/>
            <p:cNvSpPr/>
            <p:nvPr/>
          </p:nvSpPr>
          <p:spPr>
            <a:xfrm>
              <a:off x="2932658" y="529431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0" name="Google Shape;1370;p74"/>
            <p:cNvSpPr/>
            <p:nvPr/>
          </p:nvSpPr>
          <p:spPr>
            <a:xfrm>
              <a:off x="3232149" y="529431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1" name="Google Shape;1371;p74"/>
            <p:cNvSpPr/>
            <p:nvPr/>
          </p:nvSpPr>
          <p:spPr>
            <a:xfrm>
              <a:off x="3531641" y="5294318"/>
              <a:ext cx="299400" cy="299100"/>
            </a:xfrm>
            <a:prstGeom prst="rect">
              <a:avLst/>
            </a:prstGeom>
            <a:solidFill>
              <a:srgbClr val="00FFFF"/>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2" name="Google Shape;1372;p74"/>
            <p:cNvSpPr/>
            <p:nvPr/>
          </p:nvSpPr>
          <p:spPr>
            <a:xfrm>
              <a:off x="836218"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3" name="Google Shape;1373;p74"/>
            <p:cNvSpPr/>
            <p:nvPr/>
          </p:nvSpPr>
          <p:spPr>
            <a:xfrm>
              <a:off x="1135709"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4" name="Google Shape;1374;p74"/>
            <p:cNvSpPr/>
            <p:nvPr/>
          </p:nvSpPr>
          <p:spPr>
            <a:xfrm>
              <a:off x="1435201"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5" name="Google Shape;1375;p74"/>
            <p:cNvSpPr/>
            <p:nvPr/>
          </p:nvSpPr>
          <p:spPr>
            <a:xfrm>
              <a:off x="1734692"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6" name="Google Shape;1376;p74"/>
            <p:cNvSpPr/>
            <p:nvPr/>
          </p:nvSpPr>
          <p:spPr>
            <a:xfrm>
              <a:off x="2034184"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7" name="Google Shape;1377;p74"/>
            <p:cNvSpPr/>
            <p:nvPr/>
          </p:nvSpPr>
          <p:spPr>
            <a:xfrm>
              <a:off x="2333675"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8" name="Google Shape;1378;p74"/>
            <p:cNvSpPr/>
            <p:nvPr/>
          </p:nvSpPr>
          <p:spPr>
            <a:xfrm>
              <a:off x="2633166"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79" name="Google Shape;1379;p74"/>
            <p:cNvSpPr/>
            <p:nvPr/>
          </p:nvSpPr>
          <p:spPr>
            <a:xfrm>
              <a:off x="2932658"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0" name="Google Shape;1380;p74"/>
            <p:cNvSpPr/>
            <p:nvPr/>
          </p:nvSpPr>
          <p:spPr>
            <a:xfrm>
              <a:off x="3232149"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1" name="Google Shape;1381;p74"/>
            <p:cNvSpPr/>
            <p:nvPr/>
          </p:nvSpPr>
          <p:spPr>
            <a:xfrm>
              <a:off x="3531641" y="4995077"/>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2" name="Google Shape;1382;p74"/>
            <p:cNvSpPr/>
            <p:nvPr/>
          </p:nvSpPr>
          <p:spPr>
            <a:xfrm>
              <a:off x="836218"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3" name="Google Shape;1383;p74"/>
            <p:cNvSpPr/>
            <p:nvPr/>
          </p:nvSpPr>
          <p:spPr>
            <a:xfrm>
              <a:off x="1135709"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4" name="Google Shape;1384;p74"/>
            <p:cNvSpPr/>
            <p:nvPr/>
          </p:nvSpPr>
          <p:spPr>
            <a:xfrm>
              <a:off x="1435201"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5" name="Google Shape;1385;p74"/>
            <p:cNvSpPr/>
            <p:nvPr/>
          </p:nvSpPr>
          <p:spPr>
            <a:xfrm>
              <a:off x="1734692"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6" name="Google Shape;1386;p74"/>
            <p:cNvSpPr/>
            <p:nvPr/>
          </p:nvSpPr>
          <p:spPr>
            <a:xfrm>
              <a:off x="2034184"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7" name="Google Shape;1387;p74"/>
            <p:cNvSpPr/>
            <p:nvPr/>
          </p:nvSpPr>
          <p:spPr>
            <a:xfrm>
              <a:off x="2333675"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8" name="Google Shape;1388;p74"/>
            <p:cNvSpPr/>
            <p:nvPr/>
          </p:nvSpPr>
          <p:spPr>
            <a:xfrm>
              <a:off x="2633166"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89" name="Google Shape;1389;p74"/>
            <p:cNvSpPr/>
            <p:nvPr/>
          </p:nvSpPr>
          <p:spPr>
            <a:xfrm>
              <a:off x="2932658"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0" name="Google Shape;1390;p74"/>
            <p:cNvSpPr/>
            <p:nvPr/>
          </p:nvSpPr>
          <p:spPr>
            <a:xfrm>
              <a:off x="3232149"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1" name="Google Shape;1391;p74"/>
            <p:cNvSpPr/>
            <p:nvPr/>
          </p:nvSpPr>
          <p:spPr>
            <a:xfrm>
              <a:off x="3531641" y="469583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2" name="Google Shape;1392;p74"/>
            <p:cNvSpPr/>
            <p:nvPr/>
          </p:nvSpPr>
          <p:spPr>
            <a:xfrm>
              <a:off x="836365" y="3797975"/>
              <a:ext cx="2926200" cy="8976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3" name="Google Shape;1393;p74"/>
            <p:cNvSpPr/>
            <p:nvPr/>
          </p:nvSpPr>
          <p:spPr>
            <a:xfrm>
              <a:off x="1135709"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4" name="Google Shape;1394;p74"/>
            <p:cNvSpPr/>
            <p:nvPr/>
          </p:nvSpPr>
          <p:spPr>
            <a:xfrm>
              <a:off x="1435201"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5" name="Google Shape;1395;p74"/>
            <p:cNvSpPr/>
            <p:nvPr/>
          </p:nvSpPr>
          <p:spPr>
            <a:xfrm>
              <a:off x="1734692"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6" name="Google Shape;1396;p74"/>
            <p:cNvSpPr/>
            <p:nvPr/>
          </p:nvSpPr>
          <p:spPr>
            <a:xfrm>
              <a:off x="2034184"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7" name="Google Shape;1397;p74"/>
            <p:cNvSpPr/>
            <p:nvPr/>
          </p:nvSpPr>
          <p:spPr>
            <a:xfrm>
              <a:off x="2333675"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8" name="Google Shape;1398;p74"/>
            <p:cNvSpPr/>
            <p:nvPr/>
          </p:nvSpPr>
          <p:spPr>
            <a:xfrm>
              <a:off x="2633166"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399" name="Google Shape;1399;p74"/>
            <p:cNvSpPr/>
            <p:nvPr/>
          </p:nvSpPr>
          <p:spPr>
            <a:xfrm>
              <a:off x="2932658" y="4396596"/>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0" name="Google Shape;1400;p74"/>
            <p:cNvSpPr/>
            <p:nvPr/>
          </p:nvSpPr>
          <p:spPr>
            <a:xfrm>
              <a:off x="3232149"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1" name="Google Shape;1401;p74"/>
            <p:cNvSpPr/>
            <p:nvPr/>
          </p:nvSpPr>
          <p:spPr>
            <a:xfrm>
              <a:off x="3531641" y="4396596"/>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2" name="Google Shape;1402;p74"/>
            <p:cNvSpPr/>
            <p:nvPr/>
          </p:nvSpPr>
          <p:spPr>
            <a:xfrm>
              <a:off x="836218"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3" name="Google Shape;1403;p74"/>
            <p:cNvSpPr/>
            <p:nvPr/>
          </p:nvSpPr>
          <p:spPr>
            <a:xfrm>
              <a:off x="1135709"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4" name="Google Shape;1404;p74"/>
            <p:cNvSpPr/>
            <p:nvPr/>
          </p:nvSpPr>
          <p:spPr>
            <a:xfrm>
              <a:off x="1435201"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5" name="Google Shape;1405;p74"/>
            <p:cNvSpPr/>
            <p:nvPr/>
          </p:nvSpPr>
          <p:spPr>
            <a:xfrm>
              <a:off x="1734692"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6" name="Google Shape;1406;p74"/>
            <p:cNvSpPr/>
            <p:nvPr/>
          </p:nvSpPr>
          <p:spPr>
            <a:xfrm>
              <a:off x="2034184"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7" name="Google Shape;1407;p74"/>
            <p:cNvSpPr/>
            <p:nvPr/>
          </p:nvSpPr>
          <p:spPr>
            <a:xfrm>
              <a:off x="2333675"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8" name="Google Shape;1408;p74"/>
            <p:cNvSpPr/>
            <p:nvPr/>
          </p:nvSpPr>
          <p:spPr>
            <a:xfrm>
              <a:off x="2633166" y="4097355"/>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09" name="Google Shape;1409;p74"/>
            <p:cNvSpPr/>
            <p:nvPr/>
          </p:nvSpPr>
          <p:spPr>
            <a:xfrm>
              <a:off x="2932658"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0" name="Google Shape;1410;p74"/>
            <p:cNvSpPr/>
            <p:nvPr/>
          </p:nvSpPr>
          <p:spPr>
            <a:xfrm>
              <a:off x="3232149"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1" name="Google Shape;1411;p74"/>
            <p:cNvSpPr/>
            <p:nvPr/>
          </p:nvSpPr>
          <p:spPr>
            <a:xfrm>
              <a:off x="3531641" y="4097355"/>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2" name="Google Shape;1412;p74"/>
            <p:cNvSpPr/>
            <p:nvPr/>
          </p:nvSpPr>
          <p:spPr>
            <a:xfrm>
              <a:off x="83621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3" name="Google Shape;1413;p74"/>
            <p:cNvSpPr/>
            <p:nvPr/>
          </p:nvSpPr>
          <p:spPr>
            <a:xfrm>
              <a:off x="1135709"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4" name="Google Shape;1414;p74"/>
            <p:cNvSpPr/>
            <p:nvPr/>
          </p:nvSpPr>
          <p:spPr>
            <a:xfrm>
              <a:off x="143520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5" name="Google Shape;1415;p74"/>
            <p:cNvSpPr/>
            <p:nvPr/>
          </p:nvSpPr>
          <p:spPr>
            <a:xfrm>
              <a:off x="1734692"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6" name="Google Shape;1416;p74"/>
            <p:cNvSpPr/>
            <p:nvPr/>
          </p:nvSpPr>
          <p:spPr>
            <a:xfrm>
              <a:off x="2034184"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7" name="Google Shape;1417;p74"/>
            <p:cNvSpPr/>
            <p:nvPr/>
          </p:nvSpPr>
          <p:spPr>
            <a:xfrm>
              <a:off x="2333675"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8" name="Google Shape;1418;p74"/>
            <p:cNvSpPr/>
            <p:nvPr/>
          </p:nvSpPr>
          <p:spPr>
            <a:xfrm>
              <a:off x="2633166"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19" name="Google Shape;1419;p74"/>
            <p:cNvSpPr/>
            <p:nvPr/>
          </p:nvSpPr>
          <p:spPr>
            <a:xfrm>
              <a:off x="2932658"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0" name="Google Shape;1420;p74"/>
            <p:cNvSpPr/>
            <p:nvPr/>
          </p:nvSpPr>
          <p:spPr>
            <a:xfrm>
              <a:off x="3232149" y="3798114"/>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1" name="Google Shape;1421;p74"/>
            <p:cNvSpPr/>
            <p:nvPr/>
          </p:nvSpPr>
          <p:spPr>
            <a:xfrm>
              <a:off x="3531641" y="3798114"/>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2" name="Google Shape;1422;p74"/>
            <p:cNvSpPr/>
            <p:nvPr/>
          </p:nvSpPr>
          <p:spPr>
            <a:xfrm>
              <a:off x="836218" y="3498873"/>
              <a:ext cx="299400" cy="299100"/>
            </a:xfrm>
            <a:prstGeom prst="rect">
              <a:avLst/>
            </a:prstGeom>
            <a:solidFill>
              <a:schemeClr val="lt1"/>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3" name="Google Shape;1423;p74"/>
            <p:cNvSpPr/>
            <p:nvPr/>
          </p:nvSpPr>
          <p:spPr>
            <a:xfrm>
              <a:off x="113570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4" name="Google Shape;1424;p74"/>
            <p:cNvSpPr/>
            <p:nvPr/>
          </p:nvSpPr>
          <p:spPr>
            <a:xfrm>
              <a:off x="143520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5" name="Google Shape;1425;p74"/>
            <p:cNvSpPr/>
            <p:nvPr/>
          </p:nvSpPr>
          <p:spPr>
            <a:xfrm>
              <a:off x="1734692"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6" name="Google Shape;1426;p74"/>
            <p:cNvSpPr/>
            <p:nvPr/>
          </p:nvSpPr>
          <p:spPr>
            <a:xfrm>
              <a:off x="2034184"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7" name="Google Shape;1427;p74"/>
            <p:cNvSpPr/>
            <p:nvPr/>
          </p:nvSpPr>
          <p:spPr>
            <a:xfrm>
              <a:off x="2333675"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8" name="Google Shape;1428;p74"/>
            <p:cNvSpPr/>
            <p:nvPr/>
          </p:nvSpPr>
          <p:spPr>
            <a:xfrm>
              <a:off x="2633166"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29" name="Google Shape;1429;p74"/>
            <p:cNvSpPr/>
            <p:nvPr/>
          </p:nvSpPr>
          <p:spPr>
            <a:xfrm>
              <a:off x="2932658"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0" name="Google Shape;1430;p74"/>
            <p:cNvSpPr/>
            <p:nvPr/>
          </p:nvSpPr>
          <p:spPr>
            <a:xfrm>
              <a:off x="3232149"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1" name="Google Shape;1431;p74"/>
            <p:cNvSpPr/>
            <p:nvPr/>
          </p:nvSpPr>
          <p:spPr>
            <a:xfrm>
              <a:off x="3531641" y="349887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2" name="Google Shape;1432;p74"/>
            <p:cNvSpPr/>
            <p:nvPr/>
          </p:nvSpPr>
          <p:spPr>
            <a:xfrm>
              <a:off x="83621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3" name="Google Shape;1433;p74"/>
            <p:cNvSpPr/>
            <p:nvPr/>
          </p:nvSpPr>
          <p:spPr>
            <a:xfrm>
              <a:off x="113570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4" name="Google Shape;1434;p74"/>
            <p:cNvSpPr/>
            <p:nvPr/>
          </p:nvSpPr>
          <p:spPr>
            <a:xfrm>
              <a:off x="143520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5" name="Google Shape;1435;p74"/>
            <p:cNvSpPr/>
            <p:nvPr/>
          </p:nvSpPr>
          <p:spPr>
            <a:xfrm>
              <a:off x="1734692"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6" name="Google Shape;1436;p74"/>
            <p:cNvSpPr/>
            <p:nvPr/>
          </p:nvSpPr>
          <p:spPr>
            <a:xfrm>
              <a:off x="2034184"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7" name="Google Shape;1437;p74"/>
            <p:cNvSpPr/>
            <p:nvPr/>
          </p:nvSpPr>
          <p:spPr>
            <a:xfrm>
              <a:off x="2333675"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8" name="Google Shape;1438;p74"/>
            <p:cNvSpPr/>
            <p:nvPr/>
          </p:nvSpPr>
          <p:spPr>
            <a:xfrm>
              <a:off x="2633166"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39" name="Google Shape;1439;p74"/>
            <p:cNvSpPr/>
            <p:nvPr/>
          </p:nvSpPr>
          <p:spPr>
            <a:xfrm>
              <a:off x="2932658"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0" name="Google Shape;1440;p74"/>
            <p:cNvSpPr/>
            <p:nvPr/>
          </p:nvSpPr>
          <p:spPr>
            <a:xfrm>
              <a:off x="3232149"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1" name="Google Shape;1441;p74"/>
            <p:cNvSpPr/>
            <p:nvPr/>
          </p:nvSpPr>
          <p:spPr>
            <a:xfrm>
              <a:off x="3531641" y="3199633"/>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2" name="Google Shape;1442;p74"/>
            <p:cNvSpPr/>
            <p:nvPr/>
          </p:nvSpPr>
          <p:spPr>
            <a:xfrm>
              <a:off x="83621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3" name="Google Shape;1443;p74"/>
            <p:cNvSpPr/>
            <p:nvPr/>
          </p:nvSpPr>
          <p:spPr>
            <a:xfrm>
              <a:off x="113570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4" name="Google Shape;1444;p74"/>
            <p:cNvSpPr/>
            <p:nvPr/>
          </p:nvSpPr>
          <p:spPr>
            <a:xfrm>
              <a:off x="143520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5" name="Google Shape;1445;p74"/>
            <p:cNvSpPr/>
            <p:nvPr/>
          </p:nvSpPr>
          <p:spPr>
            <a:xfrm>
              <a:off x="1734692"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6" name="Google Shape;1446;p74"/>
            <p:cNvSpPr/>
            <p:nvPr/>
          </p:nvSpPr>
          <p:spPr>
            <a:xfrm>
              <a:off x="2034184"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7" name="Google Shape;1447;p74"/>
            <p:cNvSpPr/>
            <p:nvPr/>
          </p:nvSpPr>
          <p:spPr>
            <a:xfrm>
              <a:off x="2333675"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8" name="Google Shape;1448;p74"/>
            <p:cNvSpPr/>
            <p:nvPr/>
          </p:nvSpPr>
          <p:spPr>
            <a:xfrm>
              <a:off x="2633166"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49" name="Google Shape;1449;p74"/>
            <p:cNvSpPr/>
            <p:nvPr/>
          </p:nvSpPr>
          <p:spPr>
            <a:xfrm>
              <a:off x="2932658"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50" name="Google Shape;1450;p74"/>
            <p:cNvSpPr/>
            <p:nvPr/>
          </p:nvSpPr>
          <p:spPr>
            <a:xfrm>
              <a:off x="3232149"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451" name="Google Shape;1451;p74"/>
            <p:cNvSpPr/>
            <p:nvPr/>
          </p:nvSpPr>
          <p:spPr>
            <a:xfrm>
              <a:off x="3531641" y="2900392"/>
              <a:ext cx="299400" cy="299100"/>
            </a:xfrm>
            <a:prstGeom prst="rect">
              <a:avLst/>
            </a:prstGeom>
            <a:solidFill>
              <a:srgbClr val="FFFFFF">
                <a:alpha val="24710"/>
              </a:srgbClr>
            </a:solidFill>
            <a:ln cap="flat" cmpd="sng" w="12700">
              <a:solidFill>
                <a:srgbClr val="2B323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grpSp>
      <p:sp>
        <p:nvSpPr>
          <p:cNvPr id="1452" name="Google Shape;1452;p74"/>
          <p:cNvSpPr/>
          <p:nvPr/>
        </p:nvSpPr>
        <p:spPr>
          <a:xfrm>
            <a:off x="361175" y="5738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accent6"/>
          </a:solidFill>
          <a:ln>
            <a:noFill/>
          </a:ln>
        </p:spPr>
      </p:sp>
      <p:sp>
        <p:nvSpPr>
          <p:cNvPr id="1453" name="Google Shape;1453;p74"/>
          <p:cNvSpPr txBox="1"/>
          <p:nvPr/>
        </p:nvSpPr>
        <p:spPr>
          <a:xfrm>
            <a:off x="414338" y="163118"/>
            <a:ext cx="6726600" cy="3693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lang="en" sz="2400">
                <a:solidFill>
                  <a:schemeClr val="accent1"/>
                </a:solidFill>
                <a:latin typeface="Times New Roman"/>
                <a:ea typeface="Times New Roman"/>
                <a:cs typeface="Times New Roman"/>
                <a:sym typeface="Times New Roman"/>
              </a:rPr>
              <a:t>Statistics</a:t>
            </a:r>
            <a:endParaRPr sz="700">
              <a:solidFill>
                <a:schemeClr val="accent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grpSp>
        <p:nvGrpSpPr>
          <p:cNvPr id="1458" name="Google Shape;1458;p75"/>
          <p:cNvGrpSpPr/>
          <p:nvPr/>
        </p:nvGrpSpPr>
        <p:grpSpPr>
          <a:xfrm>
            <a:off x="361948" y="716625"/>
            <a:ext cx="8392425" cy="4415838"/>
            <a:chOff x="144604" y="803979"/>
            <a:chExt cx="8733921" cy="5576961"/>
          </a:xfrm>
        </p:grpSpPr>
        <p:grpSp>
          <p:nvGrpSpPr>
            <p:cNvPr id="1459" name="Google Shape;1459;p75"/>
            <p:cNvGrpSpPr/>
            <p:nvPr/>
          </p:nvGrpSpPr>
          <p:grpSpPr>
            <a:xfrm>
              <a:off x="2338095" y="1590712"/>
              <a:ext cx="4346986" cy="4446688"/>
              <a:chOff x="2338095" y="1590712"/>
              <a:chExt cx="4346986" cy="4446688"/>
            </a:xfrm>
          </p:grpSpPr>
          <p:sp>
            <p:nvSpPr>
              <p:cNvPr id="1460" name="Google Shape;1460;p75"/>
              <p:cNvSpPr/>
              <p:nvPr/>
            </p:nvSpPr>
            <p:spPr>
              <a:xfrm>
                <a:off x="2664440" y="3438130"/>
                <a:ext cx="3954952" cy="2380040"/>
              </a:xfrm>
              <a:custGeom>
                <a:rect b="b" l="l" r="r" t="t"/>
                <a:pathLst>
                  <a:path extrusionOk="0" h="2380040" w="3954952">
                    <a:moveTo>
                      <a:pt x="1878025" y="1448098"/>
                    </a:moveTo>
                    <a:lnTo>
                      <a:pt x="2179758" y="1565379"/>
                    </a:lnTo>
                    <a:cubicBezTo>
                      <a:pt x="2150092" y="1577060"/>
                      <a:pt x="2124883" y="1592739"/>
                      <a:pt x="2105977" y="1611645"/>
                    </a:cubicBezTo>
                    <a:cubicBezTo>
                      <a:pt x="2077080" y="1640389"/>
                      <a:pt x="2064937" y="1676972"/>
                      <a:pt x="2071700" y="1714477"/>
                    </a:cubicBezTo>
                    <a:cubicBezTo>
                      <a:pt x="2080000" y="1760282"/>
                      <a:pt x="2115353" y="1800247"/>
                      <a:pt x="2168537" y="1824225"/>
                    </a:cubicBezTo>
                    <a:cubicBezTo>
                      <a:pt x="2210039" y="1842978"/>
                      <a:pt x="2259226" y="1852815"/>
                      <a:pt x="2310411" y="1852815"/>
                    </a:cubicBezTo>
                    <a:cubicBezTo>
                      <a:pt x="2388342" y="1852815"/>
                      <a:pt x="2458741" y="1830528"/>
                      <a:pt x="2503778" y="1791793"/>
                    </a:cubicBezTo>
                    <a:cubicBezTo>
                      <a:pt x="2531446" y="1767968"/>
                      <a:pt x="2547431" y="1739378"/>
                      <a:pt x="2550506" y="1709404"/>
                    </a:cubicBezTo>
                    <a:lnTo>
                      <a:pt x="2871605" y="1834217"/>
                    </a:lnTo>
                    <a:lnTo>
                      <a:pt x="2255844" y="2365130"/>
                    </a:lnTo>
                    <a:cubicBezTo>
                      <a:pt x="2245238" y="2374198"/>
                      <a:pt x="2224180" y="2380040"/>
                      <a:pt x="2202046" y="2380040"/>
                    </a:cubicBezTo>
                    <a:lnTo>
                      <a:pt x="2202199" y="2379886"/>
                    </a:lnTo>
                    <a:cubicBezTo>
                      <a:pt x="2187904" y="2379886"/>
                      <a:pt x="2174224" y="2377580"/>
                      <a:pt x="2162850" y="2373122"/>
                    </a:cubicBezTo>
                    <a:lnTo>
                      <a:pt x="1226757" y="2009446"/>
                    </a:lnTo>
                    <a:lnTo>
                      <a:pt x="1440568" y="1824994"/>
                    </a:lnTo>
                    <a:cubicBezTo>
                      <a:pt x="1457937" y="1810084"/>
                      <a:pt x="1463931" y="1788257"/>
                      <a:pt x="1456400" y="1768121"/>
                    </a:cubicBezTo>
                    <a:cubicBezTo>
                      <a:pt x="1447177" y="1743374"/>
                      <a:pt x="1419817" y="1727235"/>
                      <a:pt x="1386769" y="1727235"/>
                    </a:cubicBezTo>
                    <a:cubicBezTo>
                      <a:pt x="1384310" y="1727235"/>
                      <a:pt x="1381850" y="1727235"/>
                      <a:pt x="1379391" y="1727542"/>
                    </a:cubicBezTo>
                    <a:cubicBezTo>
                      <a:pt x="1372167" y="1728003"/>
                      <a:pt x="1364789" y="1728311"/>
                      <a:pt x="1357564" y="1728311"/>
                    </a:cubicBezTo>
                    <a:cubicBezTo>
                      <a:pt x="1323133" y="1728311"/>
                      <a:pt x="1289932" y="1722470"/>
                      <a:pt x="1261649" y="1711556"/>
                    </a:cubicBezTo>
                    <a:cubicBezTo>
                      <a:pt x="1225989" y="1697722"/>
                      <a:pt x="1201856" y="1676511"/>
                      <a:pt x="1198628" y="1656375"/>
                    </a:cubicBezTo>
                    <a:cubicBezTo>
                      <a:pt x="1196015" y="1639620"/>
                      <a:pt x="1209081" y="1625018"/>
                      <a:pt x="1220609" y="1615795"/>
                    </a:cubicBezTo>
                    <a:cubicBezTo>
                      <a:pt x="1249967" y="1591970"/>
                      <a:pt x="1301921" y="1577214"/>
                      <a:pt x="1356181" y="1577214"/>
                    </a:cubicBezTo>
                    <a:cubicBezTo>
                      <a:pt x="1387230" y="1577214"/>
                      <a:pt x="1417511" y="1581979"/>
                      <a:pt x="1443795" y="1591048"/>
                    </a:cubicBezTo>
                    <a:cubicBezTo>
                      <a:pt x="1478073" y="1602883"/>
                      <a:pt x="1502974" y="1620714"/>
                      <a:pt x="1511735" y="1639774"/>
                    </a:cubicBezTo>
                    <a:cubicBezTo>
                      <a:pt x="1522187" y="1662369"/>
                      <a:pt x="1548472" y="1676511"/>
                      <a:pt x="1580136" y="1676511"/>
                    </a:cubicBezTo>
                    <a:cubicBezTo>
                      <a:pt x="1601348" y="1676511"/>
                      <a:pt x="1620408" y="1670055"/>
                      <a:pt x="1634088" y="1658373"/>
                    </a:cubicBezTo>
                    <a:close/>
                    <a:moveTo>
                      <a:pt x="1756288" y="811894"/>
                    </a:moveTo>
                    <a:lnTo>
                      <a:pt x="1756538" y="811979"/>
                    </a:lnTo>
                    <a:lnTo>
                      <a:pt x="1756441" y="812048"/>
                    </a:lnTo>
                    <a:close/>
                    <a:moveTo>
                      <a:pt x="831416" y="719053"/>
                    </a:moveTo>
                    <a:lnTo>
                      <a:pt x="1146367" y="900891"/>
                    </a:lnTo>
                    <a:cubicBezTo>
                      <a:pt x="1158972" y="908116"/>
                      <a:pt x="1174189" y="911959"/>
                      <a:pt x="1190328" y="911959"/>
                    </a:cubicBezTo>
                    <a:cubicBezTo>
                      <a:pt x="1229678" y="911959"/>
                      <a:pt x="1259651" y="890439"/>
                      <a:pt x="1262879" y="859544"/>
                    </a:cubicBezTo>
                    <a:cubicBezTo>
                      <a:pt x="1264570" y="844634"/>
                      <a:pt x="1278404" y="828648"/>
                      <a:pt x="1300846" y="815583"/>
                    </a:cubicBezTo>
                    <a:cubicBezTo>
                      <a:pt x="1331434" y="797906"/>
                      <a:pt x="1374780" y="787761"/>
                      <a:pt x="1419663" y="787761"/>
                    </a:cubicBezTo>
                    <a:cubicBezTo>
                      <a:pt x="1466852" y="787761"/>
                      <a:pt x="1511889" y="798828"/>
                      <a:pt x="1543246" y="818042"/>
                    </a:cubicBezTo>
                    <a:cubicBezTo>
                      <a:pt x="1565688" y="831722"/>
                      <a:pt x="1578599" y="848476"/>
                      <a:pt x="1578753" y="863847"/>
                    </a:cubicBezTo>
                    <a:cubicBezTo>
                      <a:pt x="1578907" y="878604"/>
                      <a:pt x="1567686" y="894128"/>
                      <a:pt x="1546935" y="907501"/>
                    </a:cubicBezTo>
                    <a:cubicBezTo>
                      <a:pt x="1518191" y="926100"/>
                      <a:pt x="1477612" y="937167"/>
                      <a:pt x="1432882" y="938704"/>
                    </a:cubicBezTo>
                    <a:cubicBezTo>
                      <a:pt x="1398605" y="939934"/>
                      <a:pt x="1372167" y="957918"/>
                      <a:pt x="1365557" y="984509"/>
                    </a:cubicBezTo>
                    <a:cubicBezTo>
                      <a:pt x="1359870" y="1007259"/>
                      <a:pt x="1370784" y="1030469"/>
                      <a:pt x="1393379" y="1043380"/>
                    </a:cubicBezTo>
                    <a:lnTo>
                      <a:pt x="1670979" y="1203699"/>
                    </a:lnTo>
                    <a:lnTo>
                      <a:pt x="1402140" y="1358946"/>
                    </a:lnTo>
                    <a:cubicBezTo>
                      <a:pt x="1389997" y="1324515"/>
                      <a:pt x="1360639" y="1294234"/>
                      <a:pt x="1317754" y="1272408"/>
                    </a:cubicBezTo>
                    <a:cubicBezTo>
                      <a:pt x="1277174" y="1251811"/>
                      <a:pt x="1222915" y="1240436"/>
                      <a:pt x="1165274" y="1240436"/>
                    </a:cubicBezTo>
                    <a:cubicBezTo>
                      <a:pt x="1107633" y="1240436"/>
                      <a:pt x="1055832" y="1251349"/>
                      <a:pt x="1016021" y="1271332"/>
                    </a:cubicBezTo>
                    <a:cubicBezTo>
                      <a:pt x="959764" y="1299461"/>
                      <a:pt x="926562" y="1342960"/>
                      <a:pt x="925179" y="1390303"/>
                    </a:cubicBezTo>
                    <a:cubicBezTo>
                      <a:pt x="923796" y="1436416"/>
                      <a:pt x="952539" y="1479916"/>
                      <a:pt x="1004032" y="1509735"/>
                    </a:cubicBezTo>
                    <a:cubicBezTo>
                      <a:pt x="1028318" y="1523723"/>
                      <a:pt x="1056294" y="1534329"/>
                      <a:pt x="1087035" y="1540938"/>
                    </a:cubicBezTo>
                    <a:lnTo>
                      <a:pt x="836950" y="1685272"/>
                    </a:lnTo>
                    <a:lnTo>
                      <a:pt x="8300" y="1206774"/>
                    </a:lnTo>
                    <a:lnTo>
                      <a:pt x="8300" y="1207081"/>
                    </a:lnTo>
                    <a:cubicBezTo>
                      <a:pt x="3689" y="1204314"/>
                      <a:pt x="1230" y="1202008"/>
                      <a:pt x="0" y="1200625"/>
                    </a:cubicBezTo>
                    <a:cubicBezTo>
                      <a:pt x="1230" y="1199242"/>
                      <a:pt x="3535" y="1197090"/>
                      <a:pt x="7993" y="1194477"/>
                    </a:cubicBezTo>
                    <a:close/>
                    <a:moveTo>
                      <a:pt x="3118002" y="689695"/>
                    </a:moveTo>
                    <a:lnTo>
                      <a:pt x="3946652" y="1168193"/>
                    </a:lnTo>
                    <a:cubicBezTo>
                      <a:pt x="3951263" y="1170960"/>
                      <a:pt x="3953722" y="1173265"/>
                      <a:pt x="3954952" y="1174649"/>
                    </a:cubicBezTo>
                    <a:cubicBezTo>
                      <a:pt x="3953722" y="1176032"/>
                      <a:pt x="3951417" y="1178184"/>
                      <a:pt x="3946959" y="1180797"/>
                    </a:cubicBezTo>
                    <a:lnTo>
                      <a:pt x="3123536" y="1656221"/>
                    </a:lnTo>
                    <a:lnTo>
                      <a:pt x="2808584" y="1474383"/>
                    </a:lnTo>
                    <a:lnTo>
                      <a:pt x="2808431" y="1474383"/>
                    </a:lnTo>
                    <a:cubicBezTo>
                      <a:pt x="2795827" y="1467158"/>
                      <a:pt x="2780609" y="1463315"/>
                      <a:pt x="2764623" y="1463315"/>
                    </a:cubicBezTo>
                    <a:cubicBezTo>
                      <a:pt x="2725274" y="1463315"/>
                      <a:pt x="2695300" y="1484835"/>
                      <a:pt x="2692072" y="1515577"/>
                    </a:cubicBezTo>
                    <a:cubicBezTo>
                      <a:pt x="2690382" y="1530487"/>
                      <a:pt x="2676548" y="1546472"/>
                      <a:pt x="2654106" y="1559538"/>
                    </a:cubicBezTo>
                    <a:cubicBezTo>
                      <a:pt x="2623518" y="1577214"/>
                      <a:pt x="2580172" y="1587359"/>
                      <a:pt x="2535289" y="1587359"/>
                    </a:cubicBezTo>
                    <a:cubicBezTo>
                      <a:pt x="2488100" y="1587359"/>
                      <a:pt x="2443063" y="1576292"/>
                      <a:pt x="2411552" y="1557078"/>
                    </a:cubicBezTo>
                    <a:cubicBezTo>
                      <a:pt x="2389110" y="1543398"/>
                      <a:pt x="2376199" y="1526644"/>
                      <a:pt x="2376045" y="1511273"/>
                    </a:cubicBezTo>
                    <a:cubicBezTo>
                      <a:pt x="2375891" y="1496517"/>
                      <a:pt x="2387266" y="1480992"/>
                      <a:pt x="2408017" y="1467620"/>
                    </a:cubicBezTo>
                    <a:cubicBezTo>
                      <a:pt x="2436761" y="1449021"/>
                      <a:pt x="2477340" y="1437953"/>
                      <a:pt x="2522069" y="1436263"/>
                    </a:cubicBezTo>
                    <a:cubicBezTo>
                      <a:pt x="2556347" y="1435033"/>
                      <a:pt x="2582785" y="1417049"/>
                      <a:pt x="2589394" y="1390457"/>
                    </a:cubicBezTo>
                    <a:cubicBezTo>
                      <a:pt x="2595082" y="1367708"/>
                      <a:pt x="2584168" y="1344498"/>
                      <a:pt x="2561573" y="1331586"/>
                    </a:cubicBezTo>
                    <a:lnTo>
                      <a:pt x="2283973" y="1171267"/>
                    </a:lnTo>
                    <a:lnTo>
                      <a:pt x="2552811" y="1016021"/>
                    </a:lnTo>
                    <a:cubicBezTo>
                      <a:pt x="2564954" y="1050452"/>
                      <a:pt x="2594313" y="1080732"/>
                      <a:pt x="2637198" y="1102559"/>
                    </a:cubicBezTo>
                    <a:cubicBezTo>
                      <a:pt x="2677931" y="1123156"/>
                      <a:pt x="2732037" y="1134531"/>
                      <a:pt x="2789832" y="1134531"/>
                    </a:cubicBezTo>
                    <a:cubicBezTo>
                      <a:pt x="2847627" y="1134531"/>
                      <a:pt x="2899273" y="1123617"/>
                      <a:pt x="2939084" y="1103635"/>
                    </a:cubicBezTo>
                    <a:cubicBezTo>
                      <a:pt x="2995342" y="1075506"/>
                      <a:pt x="3028543" y="1032006"/>
                      <a:pt x="3029926" y="984664"/>
                    </a:cubicBezTo>
                    <a:cubicBezTo>
                      <a:pt x="3031310" y="938551"/>
                      <a:pt x="3002566" y="895051"/>
                      <a:pt x="2950920" y="865231"/>
                    </a:cubicBezTo>
                    <a:cubicBezTo>
                      <a:pt x="2926633" y="851244"/>
                      <a:pt x="2898505" y="840638"/>
                      <a:pt x="2867916" y="834028"/>
                    </a:cubicBezTo>
                    <a:close/>
                    <a:moveTo>
                      <a:pt x="1654685" y="0"/>
                    </a:moveTo>
                    <a:cubicBezTo>
                      <a:pt x="1667597" y="0"/>
                      <a:pt x="1680048" y="1998"/>
                      <a:pt x="1690961" y="5687"/>
                    </a:cubicBezTo>
                    <a:lnTo>
                      <a:pt x="2664097" y="338776"/>
                    </a:lnTo>
                    <a:lnTo>
                      <a:pt x="2469347" y="529837"/>
                    </a:lnTo>
                    <a:cubicBezTo>
                      <a:pt x="2453822" y="545054"/>
                      <a:pt x="2449058" y="566420"/>
                      <a:pt x="2456897" y="585634"/>
                    </a:cubicBezTo>
                    <a:cubicBezTo>
                      <a:pt x="2466580" y="609459"/>
                      <a:pt x="2493787" y="624983"/>
                      <a:pt x="2525912" y="624983"/>
                    </a:cubicBezTo>
                    <a:cubicBezTo>
                      <a:pt x="2529448" y="624983"/>
                      <a:pt x="2532983" y="624830"/>
                      <a:pt x="2536518" y="624368"/>
                    </a:cubicBezTo>
                    <a:cubicBezTo>
                      <a:pt x="2546971" y="623293"/>
                      <a:pt x="2557577" y="622678"/>
                      <a:pt x="2568183" y="622678"/>
                    </a:cubicBezTo>
                    <a:cubicBezTo>
                      <a:pt x="2599078" y="622678"/>
                      <a:pt x="2629513" y="627443"/>
                      <a:pt x="2656105" y="636512"/>
                    </a:cubicBezTo>
                    <a:cubicBezTo>
                      <a:pt x="2702986" y="652497"/>
                      <a:pt x="2723429" y="676322"/>
                      <a:pt x="2726965" y="693077"/>
                    </a:cubicBezTo>
                    <a:cubicBezTo>
                      <a:pt x="2729578" y="705527"/>
                      <a:pt x="2723737" y="718439"/>
                      <a:pt x="2709749" y="731350"/>
                    </a:cubicBezTo>
                    <a:cubicBezTo>
                      <a:pt x="2681313" y="757481"/>
                      <a:pt x="2627668" y="773774"/>
                      <a:pt x="2569566" y="773774"/>
                    </a:cubicBezTo>
                    <a:cubicBezTo>
                      <a:pt x="2542052" y="773774"/>
                      <a:pt x="2514692" y="769932"/>
                      <a:pt x="2490559" y="762707"/>
                    </a:cubicBezTo>
                    <a:cubicBezTo>
                      <a:pt x="2454284" y="751794"/>
                      <a:pt x="2427077" y="734271"/>
                      <a:pt x="2415856" y="714596"/>
                    </a:cubicBezTo>
                    <a:cubicBezTo>
                      <a:pt x="2404174" y="693999"/>
                      <a:pt x="2379427" y="681856"/>
                      <a:pt x="2349607" y="681856"/>
                    </a:cubicBezTo>
                    <a:cubicBezTo>
                      <a:pt x="2327012" y="681856"/>
                      <a:pt x="2306261" y="689388"/>
                      <a:pt x="2292888" y="702607"/>
                    </a:cubicBezTo>
                    <a:lnTo>
                      <a:pt x="2071239" y="919798"/>
                    </a:lnTo>
                    <a:lnTo>
                      <a:pt x="1756538" y="811979"/>
                    </a:lnTo>
                    <a:lnTo>
                      <a:pt x="1824842" y="763322"/>
                    </a:lnTo>
                    <a:cubicBezTo>
                      <a:pt x="1850204" y="734425"/>
                      <a:pt x="1859273" y="698610"/>
                      <a:pt x="1850665" y="662642"/>
                    </a:cubicBezTo>
                    <a:cubicBezTo>
                      <a:pt x="1839445" y="616068"/>
                      <a:pt x="1800556" y="576411"/>
                      <a:pt x="1743837" y="553816"/>
                    </a:cubicBezTo>
                    <a:cubicBezTo>
                      <a:pt x="1704641" y="538137"/>
                      <a:pt x="1659297" y="529837"/>
                      <a:pt x="1612876" y="529837"/>
                    </a:cubicBezTo>
                    <a:cubicBezTo>
                      <a:pt x="1530488" y="529837"/>
                      <a:pt x="1455170" y="555353"/>
                      <a:pt x="1411517" y="598238"/>
                    </a:cubicBezTo>
                    <a:cubicBezTo>
                      <a:pt x="1386923" y="622370"/>
                      <a:pt x="1373397" y="651114"/>
                      <a:pt x="1372321" y="680626"/>
                    </a:cubicBezTo>
                    <a:lnTo>
                      <a:pt x="1038463" y="566266"/>
                    </a:lnTo>
                    <a:lnTo>
                      <a:pt x="1599811" y="15986"/>
                    </a:lnTo>
                    <a:cubicBezTo>
                      <a:pt x="1607958" y="7993"/>
                      <a:pt x="1628094" y="0"/>
                      <a:pt x="1654685" y="0"/>
                    </a:cubicBezTo>
                    <a:close/>
                  </a:path>
                </a:pathLst>
              </a:custGeom>
              <a:solidFill>
                <a:schemeClr val="dk1">
                  <a:alpha val="1569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461" name="Google Shape;1461;p75"/>
              <p:cNvGrpSpPr/>
              <p:nvPr/>
            </p:nvGrpSpPr>
            <p:grpSpPr>
              <a:xfrm>
                <a:off x="4039565" y="1590712"/>
                <a:ext cx="1050508" cy="2396931"/>
                <a:chOff x="4113207" y="1590848"/>
                <a:chExt cx="1050508" cy="2396931"/>
              </a:xfrm>
            </p:grpSpPr>
            <p:grpSp>
              <p:nvGrpSpPr>
                <p:cNvPr id="1462" name="Google Shape;1462;p75"/>
                <p:cNvGrpSpPr/>
                <p:nvPr/>
              </p:nvGrpSpPr>
              <p:grpSpPr>
                <a:xfrm>
                  <a:off x="4459672" y="2571379"/>
                  <a:ext cx="664948" cy="1416400"/>
                  <a:chOff x="7308586" y="2571379"/>
                  <a:chExt cx="664948" cy="1416400"/>
                </a:xfrm>
              </p:grpSpPr>
              <p:sp>
                <p:nvSpPr>
                  <p:cNvPr id="1463" name="Google Shape;1463;p75"/>
                  <p:cNvSpPr/>
                  <p:nvPr/>
                </p:nvSpPr>
                <p:spPr>
                  <a:xfrm>
                    <a:off x="7308586" y="3571413"/>
                    <a:ext cx="654496" cy="416366"/>
                  </a:xfrm>
                  <a:custGeom>
                    <a:rect b="b" l="l" r="r" t="t"/>
                    <a:pathLst>
                      <a:path extrusionOk="0" h="416366" w="654496">
                        <a:moveTo>
                          <a:pt x="493715" y="166006"/>
                        </a:moveTo>
                        <a:lnTo>
                          <a:pt x="652497" y="167850"/>
                        </a:lnTo>
                        <a:lnTo>
                          <a:pt x="652651" y="167850"/>
                        </a:lnTo>
                        <a:lnTo>
                          <a:pt x="654496" y="249470"/>
                        </a:lnTo>
                        <a:lnTo>
                          <a:pt x="617298" y="286668"/>
                        </a:lnTo>
                        <a:lnTo>
                          <a:pt x="605462" y="282057"/>
                        </a:lnTo>
                        <a:cubicBezTo>
                          <a:pt x="605462" y="282057"/>
                          <a:pt x="581176" y="342003"/>
                          <a:pt x="509855" y="388116"/>
                        </a:cubicBezTo>
                        <a:cubicBezTo>
                          <a:pt x="448371" y="427927"/>
                          <a:pt x="373975" y="418244"/>
                          <a:pt x="355838" y="403795"/>
                        </a:cubicBezTo>
                        <a:cubicBezTo>
                          <a:pt x="342234" y="392958"/>
                          <a:pt x="338833" y="382554"/>
                          <a:pt x="357113" y="352350"/>
                        </a:cubicBezTo>
                        <a:lnTo>
                          <a:pt x="357938" y="351156"/>
                        </a:lnTo>
                        <a:lnTo>
                          <a:pt x="363830" y="335933"/>
                        </a:lnTo>
                        <a:cubicBezTo>
                          <a:pt x="371208" y="325154"/>
                          <a:pt x="380969" y="314145"/>
                          <a:pt x="389903" y="304120"/>
                        </a:cubicBezTo>
                        <a:lnTo>
                          <a:pt x="402456" y="288721"/>
                        </a:lnTo>
                        <a:lnTo>
                          <a:pt x="415169" y="271642"/>
                        </a:lnTo>
                        <a:lnTo>
                          <a:pt x="427668" y="251846"/>
                        </a:lnTo>
                        <a:cubicBezTo>
                          <a:pt x="447554" y="221217"/>
                          <a:pt x="473579" y="182914"/>
                          <a:pt x="473579" y="182914"/>
                        </a:cubicBezTo>
                        <a:lnTo>
                          <a:pt x="481209" y="182835"/>
                        </a:lnTo>
                        <a:lnTo>
                          <a:pt x="482800" y="180695"/>
                        </a:lnTo>
                        <a:cubicBezTo>
                          <a:pt x="489632" y="171501"/>
                          <a:pt x="493715" y="166006"/>
                          <a:pt x="493715" y="166006"/>
                        </a:cubicBezTo>
                        <a:close/>
                        <a:moveTo>
                          <a:pt x="169849" y="0"/>
                        </a:moveTo>
                        <a:lnTo>
                          <a:pt x="329764" y="6120"/>
                        </a:lnTo>
                        <a:lnTo>
                          <a:pt x="364291" y="3689"/>
                        </a:lnTo>
                        <a:lnTo>
                          <a:pt x="363781" y="36880"/>
                        </a:lnTo>
                        <a:lnTo>
                          <a:pt x="373976" y="95300"/>
                        </a:lnTo>
                        <a:cubicBezTo>
                          <a:pt x="373976" y="95300"/>
                          <a:pt x="330476" y="120662"/>
                          <a:pt x="310493" y="127118"/>
                        </a:cubicBezTo>
                        <a:cubicBezTo>
                          <a:pt x="290511" y="133420"/>
                          <a:pt x="257771" y="120816"/>
                          <a:pt x="241478" y="141567"/>
                        </a:cubicBezTo>
                        <a:cubicBezTo>
                          <a:pt x="225185" y="162471"/>
                          <a:pt x="158167" y="215808"/>
                          <a:pt x="102524" y="226875"/>
                        </a:cubicBezTo>
                        <a:cubicBezTo>
                          <a:pt x="42731" y="238865"/>
                          <a:pt x="922" y="219651"/>
                          <a:pt x="0" y="202436"/>
                        </a:cubicBezTo>
                        <a:lnTo>
                          <a:pt x="8678" y="181172"/>
                        </a:lnTo>
                        <a:lnTo>
                          <a:pt x="7531" y="176920"/>
                        </a:lnTo>
                        <a:cubicBezTo>
                          <a:pt x="13372" y="153248"/>
                          <a:pt x="52722" y="131575"/>
                          <a:pt x="87307" y="105291"/>
                        </a:cubicBezTo>
                        <a:cubicBezTo>
                          <a:pt x="104522" y="92149"/>
                          <a:pt x="122468" y="70361"/>
                          <a:pt x="136110" y="51858"/>
                        </a:cubicBezTo>
                        <a:lnTo>
                          <a:pt x="150422" y="31346"/>
                        </a:lnTo>
                        <a:lnTo>
                          <a:pt x="161746" y="14026"/>
                        </a:lnTo>
                        <a:cubicBezTo>
                          <a:pt x="166948" y="5390"/>
                          <a:pt x="169849" y="0"/>
                          <a:pt x="169849" y="0"/>
                        </a:cubicBezTo>
                        <a:close/>
                      </a:path>
                    </a:pathLst>
                  </a:custGeom>
                  <a:solidFill>
                    <a:schemeClr val="dk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64" name="Google Shape;1464;p75"/>
                  <p:cNvSpPr/>
                  <p:nvPr/>
                </p:nvSpPr>
                <p:spPr>
                  <a:xfrm>
                    <a:off x="7445233" y="2571379"/>
                    <a:ext cx="528301" cy="1239997"/>
                  </a:xfrm>
                  <a:custGeom>
                    <a:rect b="b" l="l" r="r" t="t"/>
                    <a:pathLst>
                      <a:path extrusionOk="0" h="1239997" w="528301">
                        <a:moveTo>
                          <a:pt x="17367" y="40"/>
                        </a:moveTo>
                        <a:lnTo>
                          <a:pt x="204167" y="49676"/>
                        </a:lnTo>
                        <a:lnTo>
                          <a:pt x="203285" y="39140"/>
                        </a:lnTo>
                        <a:cubicBezTo>
                          <a:pt x="202545" y="30372"/>
                          <a:pt x="202129" y="25516"/>
                          <a:pt x="202129" y="25516"/>
                        </a:cubicBezTo>
                        <a:lnTo>
                          <a:pt x="202283" y="25669"/>
                        </a:lnTo>
                        <a:lnTo>
                          <a:pt x="471275" y="15217"/>
                        </a:lnTo>
                        <a:cubicBezTo>
                          <a:pt x="471275" y="15217"/>
                          <a:pt x="516158" y="79160"/>
                          <a:pt x="514775" y="194904"/>
                        </a:cubicBezTo>
                        <a:cubicBezTo>
                          <a:pt x="514160" y="244398"/>
                          <a:pt x="483418" y="630517"/>
                          <a:pt x="502478" y="740880"/>
                        </a:cubicBezTo>
                        <a:cubicBezTo>
                          <a:pt x="521538" y="851244"/>
                          <a:pt x="528301" y="1127614"/>
                          <a:pt x="528301" y="1176647"/>
                        </a:cubicBezTo>
                        <a:cubicBezTo>
                          <a:pt x="528301" y="1225680"/>
                          <a:pt x="507858" y="1222914"/>
                          <a:pt x="483418" y="1235210"/>
                        </a:cubicBezTo>
                        <a:cubicBezTo>
                          <a:pt x="458824" y="1247353"/>
                          <a:pt x="358144" y="1235056"/>
                          <a:pt x="328171" y="1213384"/>
                        </a:cubicBezTo>
                        <a:cubicBezTo>
                          <a:pt x="298198" y="1191711"/>
                          <a:pt x="321408" y="1152207"/>
                          <a:pt x="326788" y="1101790"/>
                        </a:cubicBezTo>
                        <a:cubicBezTo>
                          <a:pt x="332167" y="1051374"/>
                          <a:pt x="311724" y="949157"/>
                          <a:pt x="294047" y="877067"/>
                        </a:cubicBezTo>
                        <a:cubicBezTo>
                          <a:pt x="276371" y="804823"/>
                          <a:pt x="242247" y="611457"/>
                          <a:pt x="235484" y="473886"/>
                        </a:cubicBezTo>
                        <a:lnTo>
                          <a:pt x="227614" y="348880"/>
                        </a:lnTo>
                        <a:lnTo>
                          <a:pt x="223340" y="608844"/>
                        </a:lnTo>
                        <a:cubicBezTo>
                          <a:pt x="223340" y="608844"/>
                          <a:pt x="239019" y="1034927"/>
                          <a:pt x="232870" y="1051374"/>
                        </a:cubicBezTo>
                        <a:cubicBezTo>
                          <a:pt x="226722" y="1067821"/>
                          <a:pt x="191984" y="1079964"/>
                          <a:pt x="125274" y="1088110"/>
                        </a:cubicBezTo>
                        <a:cubicBezTo>
                          <a:pt x="58563" y="1096257"/>
                          <a:pt x="0" y="1040461"/>
                          <a:pt x="0" y="1040461"/>
                        </a:cubicBezTo>
                        <a:cubicBezTo>
                          <a:pt x="0" y="1040461"/>
                          <a:pt x="7993" y="1003109"/>
                          <a:pt x="13373" y="975902"/>
                        </a:cubicBezTo>
                        <a:cubicBezTo>
                          <a:pt x="18753" y="948696"/>
                          <a:pt x="39196" y="910268"/>
                          <a:pt x="48726" y="866769"/>
                        </a:cubicBezTo>
                        <a:cubicBezTo>
                          <a:pt x="58256" y="823269"/>
                          <a:pt x="3997" y="578870"/>
                          <a:pt x="1383" y="484954"/>
                        </a:cubicBezTo>
                        <a:cubicBezTo>
                          <a:pt x="-904" y="402777"/>
                          <a:pt x="13050" y="93117"/>
                          <a:pt x="16575" y="16986"/>
                        </a:cubicBezTo>
                        <a:close/>
                        <a:moveTo>
                          <a:pt x="17216" y="0"/>
                        </a:moveTo>
                        <a:lnTo>
                          <a:pt x="17369" y="0"/>
                        </a:lnTo>
                        <a:lnTo>
                          <a:pt x="17367" y="40"/>
                        </a:lnTo>
                        <a:close/>
                      </a:path>
                    </a:pathLst>
                  </a:custGeom>
                  <a:solidFill>
                    <a:srgbClr val="323F4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65" name="Google Shape;1465;p75"/>
                  <p:cNvSpPr/>
                  <p:nvPr/>
                </p:nvSpPr>
                <p:spPr>
                  <a:xfrm>
                    <a:off x="7553081" y="2586441"/>
                    <a:ext cx="420298" cy="1224840"/>
                  </a:xfrm>
                  <a:custGeom>
                    <a:rect b="b" l="l" r="r" t="t"/>
                    <a:pathLst>
                      <a:path extrusionOk="0" h="1224840" w="420298">
                        <a:moveTo>
                          <a:pt x="9107" y="43845"/>
                        </a:moveTo>
                        <a:lnTo>
                          <a:pt x="101246" y="68292"/>
                        </a:lnTo>
                        <a:lnTo>
                          <a:pt x="110403" y="181242"/>
                        </a:lnTo>
                        <a:lnTo>
                          <a:pt x="121135" y="323409"/>
                        </a:lnTo>
                        <a:lnTo>
                          <a:pt x="117626" y="591820"/>
                        </a:lnTo>
                        <a:cubicBezTo>
                          <a:pt x="117626" y="591820"/>
                          <a:pt x="133305" y="1017903"/>
                          <a:pt x="127156" y="1034350"/>
                        </a:cubicBezTo>
                        <a:cubicBezTo>
                          <a:pt x="121315" y="1050028"/>
                          <a:pt x="89344" y="1061864"/>
                          <a:pt x="28475" y="1070010"/>
                        </a:cubicBezTo>
                        <a:cubicBezTo>
                          <a:pt x="48150" y="1032659"/>
                          <a:pt x="69823" y="985009"/>
                          <a:pt x="72897" y="951500"/>
                        </a:cubicBezTo>
                        <a:lnTo>
                          <a:pt x="72743" y="951654"/>
                        </a:lnTo>
                        <a:cubicBezTo>
                          <a:pt x="82581" y="842981"/>
                          <a:pt x="50763" y="707717"/>
                          <a:pt x="16793" y="560617"/>
                        </a:cubicBezTo>
                        <a:cubicBezTo>
                          <a:pt x="-11797" y="436881"/>
                          <a:pt x="3574" y="136071"/>
                          <a:pt x="9107" y="43845"/>
                        </a:cubicBezTo>
                        <a:close/>
                        <a:moveTo>
                          <a:pt x="363272" y="0"/>
                        </a:moveTo>
                        <a:cubicBezTo>
                          <a:pt x="363272" y="0"/>
                          <a:pt x="408155" y="63943"/>
                          <a:pt x="406772" y="179687"/>
                        </a:cubicBezTo>
                        <a:cubicBezTo>
                          <a:pt x="406157" y="229181"/>
                          <a:pt x="375415" y="615453"/>
                          <a:pt x="394475" y="725663"/>
                        </a:cubicBezTo>
                        <a:cubicBezTo>
                          <a:pt x="413535" y="836027"/>
                          <a:pt x="420298" y="1112397"/>
                          <a:pt x="420298" y="1161430"/>
                        </a:cubicBezTo>
                        <a:cubicBezTo>
                          <a:pt x="420298" y="1210463"/>
                          <a:pt x="399854" y="1207697"/>
                          <a:pt x="375415" y="1219993"/>
                        </a:cubicBezTo>
                        <a:cubicBezTo>
                          <a:pt x="365885" y="1224758"/>
                          <a:pt x="344673" y="1225834"/>
                          <a:pt x="320540" y="1223990"/>
                        </a:cubicBezTo>
                        <a:cubicBezTo>
                          <a:pt x="339908" y="1190789"/>
                          <a:pt x="359890" y="1139603"/>
                          <a:pt x="365577" y="1064439"/>
                        </a:cubicBezTo>
                        <a:cubicBezTo>
                          <a:pt x="377413" y="907194"/>
                          <a:pt x="320387" y="732119"/>
                          <a:pt x="328226" y="588554"/>
                        </a:cubicBezTo>
                        <a:cubicBezTo>
                          <a:pt x="335143" y="461590"/>
                          <a:pt x="338986" y="175998"/>
                          <a:pt x="318081" y="5687"/>
                        </a:cubicBezTo>
                        <a:close/>
                      </a:path>
                    </a:pathLst>
                  </a:custGeom>
                  <a:solidFill>
                    <a:schemeClr val="lt1">
                      <a:alpha val="1098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466" name="Google Shape;1466;p75"/>
                <p:cNvGrpSpPr/>
                <p:nvPr/>
              </p:nvGrpSpPr>
              <p:grpSpPr>
                <a:xfrm>
                  <a:off x="4113207" y="1590848"/>
                  <a:ext cx="1050508" cy="1171488"/>
                  <a:chOff x="4113207" y="1590848"/>
                  <a:chExt cx="1050508" cy="1171488"/>
                </a:xfrm>
              </p:grpSpPr>
              <p:sp>
                <p:nvSpPr>
                  <p:cNvPr id="1467" name="Google Shape;1467;p75"/>
                  <p:cNvSpPr/>
                  <p:nvPr/>
                </p:nvSpPr>
                <p:spPr>
                  <a:xfrm>
                    <a:off x="4615992" y="1817274"/>
                    <a:ext cx="512645" cy="790078"/>
                  </a:xfrm>
                  <a:custGeom>
                    <a:rect b="b" l="l" r="r" t="t"/>
                    <a:pathLst>
                      <a:path extrusionOk="0" h="790078" w="512645">
                        <a:moveTo>
                          <a:pt x="305690" y="16606"/>
                        </a:moveTo>
                        <a:cubicBezTo>
                          <a:pt x="182415" y="-12445"/>
                          <a:pt x="57295" y="-917"/>
                          <a:pt x="18099" y="32131"/>
                        </a:cubicBezTo>
                        <a:cubicBezTo>
                          <a:pt x="-21097" y="65178"/>
                          <a:pt x="12719" y="373674"/>
                          <a:pt x="32087" y="437770"/>
                        </a:cubicBezTo>
                        <a:cubicBezTo>
                          <a:pt x="51454" y="502021"/>
                          <a:pt x="17638" y="744729"/>
                          <a:pt x="22249" y="757486"/>
                        </a:cubicBezTo>
                        <a:cubicBezTo>
                          <a:pt x="26860" y="770398"/>
                          <a:pt x="239441" y="794223"/>
                          <a:pt x="357797" y="789458"/>
                        </a:cubicBezTo>
                        <a:cubicBezTo>
                          <a:pt x="476154" y="784693"/>
                          <a:pt x="528262" y="701536"/>
                          <a:pt x="508587" y="646201"/>
                        </a:cubicBezTo>
                        <a:cubicBezTo>
                          <a:pt x="488912" y="590865"/>
                          <a:pt x="479843" y="455754"/>
                          <a:pt x="483378" y="389813"/>
                        </a:cubicBezTo>
                        <a:cubicBezTo>
                          <a:pt x="486914" y="323872"/>
                          <a:pt x="533180" y="160325"/>
                          <a:pt x="499364" y="110830"/>
                        </a:cubicBezTo>
                        <a:cubicBezTo>
                          <a:pt x="465548" y="61336"/>
                          <a:pt x="425430" y="44735"/>
                          <a:pt x="305690" y="16452"/>
                        </a:cubicBezTo>
                        <a:close/>
                      </a:path>
                    </a:pathLst>
                  </a:custGeom>
                  <a:solidFill>
                    <a:srgbClr val="D8D8D8"/>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68" name="Google Shape;1468;p75"/>
                  <p:cNvSpPr/>
                  <p:nvPr/>
                </p:nvSpPr>
                <p:spPr>
                  <a:xfrm>
                    <a:off x="4773818" y="1994507"/>
                    <a:ext cx="144636" cy="456825"/>
                  </a:xfrm>
                  <a:custGeom>
                    <a:rect b="b" l="l" r="r" t="t"/>
                    <a:pathLst>
                      <a:path extrusionOk="0" h="456825" w="144636">
                        <a:moveTo>
                          <a:pt x="93144" y="51032"/>
                        </a:moveTo>
                        <a:lnTo>
                          <a:pt x="86688" y="7224"/>
                        </a:lnTo>
                        <a:lnTo>
                          <a:pt x="109437" y="0"/>
                        </a:lnTo>
                        <a:lnTo>
                          <a:pt x="135414" y="16908"/>
                        </a:lnTo>
                        <a:lnTo>
                          <a:pt x="144637" y="43961"/>
                        </a:lnTo>
                        <a:lnTo>
                          <a:pt x="129112" y="52261"/>
                        </a:lnTo>
                        <a:cubicBezTo>
                          <a:pt x="129112" y="52261"/>
                          <a:pt x="129112" y="184298"/>
                          <a:pt x="113126" y="239633"/>
                        </a:cubicBezTo>
                        <a:cubicBezTo>
                          <a:pt x="97294" y="294969"/>
                          <a:pt x="40882" y="456825"/>
                          <a:pt x="40882" y="456825"/>
                        </a:cubicBezTo>
                        <a:cubicBezTo>
                          <a:pt x="40882" y="456825"/>
                          <a:pt x="-8305" y="319255"/>
                          <a:pt x="1225" y="263612"/>
                        </a:cubicBezTo>
                        <a:cubicBezTo>
                          <a:pt x="10755" y="208123"/>
                          <a:pt x="93298" y="51185"/>
                          <a:pt x="93298" y="51185"/>
                        </a:cubicBezTo>
                        <a:close/>
                      </a:path>
                    </a:pathLst>
                  </a:custGeom>
                  <a:solidFill>
                    <a:srgbClr val="C7410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69" name="Google Shape;1469;p75"/>
                  <p:cNvSpPr/>
                  <p:nvPr/>
                </p:nvSpPr>
                <p:spPr>
                  <a:xfrm>
                    <a:off x="4758028" y="1807211"/>
                    <a:ext cx="305714" cy="279828"/>
                  </a:xfrm>
                  <a:custGeom>
                    <a:rect b="b" l="l" r="r" t="t"/>
                    <a:pathLst>
                      <a:path extrusionOk="0" h="279828" w="305714">
                        <a:moveTo>
                          <a:pt x="141366" y="188986"/>
                        </a:moveTo>
                        <a:lnTo>
                          <a:pt x="175797" y="279828"/>
                        </a:lnTo>
                        <a:cubicBezTo>
                          <a:pt x="175797" y="279828"/>
                          <a:pt x="287697" y="216961"/>
                          <a:pt x="300763" y="169004"/>
                        </a:cubicBezTo>
                        <a:cubicBezTo>
                          <a:pt x="313828" y="121200"/>
                          <a:pt x="304452" y="53107"/>
                          <a:pt x="230825" y="25593"/>
                        </a:cubicBezTo>
                        <a:cubicBezTo>
                          <a:pt x="151818" y="-3766"/>
                          <a:pt x="39302" y="-17907"/>
                          <a:pt x="8099" y="39427"/>
                        </a:cubicBezTo>
                        <a:cubicBezTo>
                          <a:pt x="-23104" y="96760"/>
                          <a:pt x="45912" y="233869"/>
                          <a:pt x="45912" y="233869"/>
                        </a:cubicBezTo>
                        <a:lnTo>
                          <a:pt x="141520" y="188832"/>
                        </a:lnTo>
                        <a:close/>
                      </a:path>
                    </a:pathLst>
                  </a:custGeom>
                  <a:solidFill>
                    <a:srgbClr val="D1D3D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0" name="Google Shape;1470;p75"/>
                  <p:cNvSpPr/>
                  <p:nvPr/>
                </p:nvSpPr>
                <p:spPr>
                  <a:xfrm>
                    <a:off x="4760949" y="1799218"/>
                    <a:ext cx="305714" cy="279828"/>
                  </a:xfrm>
                  <a:custGeom>
                    <a:rect b="b" l="l" r="r" t="t"/>
                    <a:pathLst>
                      <a:path extrusionOk="0" h="279828" w="305714">
                        <a:moveTo>
                          <a:pt x="141366" y="188986"/>
                        </a:moveTo>
                        <a:lnTo>
                          <a:pt x="175797" y="279828"/>
                        </a:lnTo>
                        <a:cubicBezTo>
                          <a:pt x="175797" y="279828"/>
                          <a:pt x="287697" y="216961"/>
                          <a:pt x="300763" y="169004"/>
                        </a:cubicBezTo>
                        <a:cubicBezTo>
                          <a:pt x="313828" y="121200"/>
                          <a:pt x="304452" y="52953"/>
                          <a:pt x="230825" y="25593"/>
                        </a:cubicBezTo>
                        <a:cubicBezTo>
                          <a:pt x="151818" y="-3766"/>
                          <a:pt x="39302" y="-17907"/>
                          <a:pt x="8099" y="39427"/>
                        </a:cubicBezTo>
                        <a:cubicBezTo>
                          <a:pt x="-23104" y="96760"/>
                          <a:pt x="45912" y="233869"/>
                          <a:pt x="45912" y="233869"/>
                        </a:cubicBezTo>
                        <a:lnTo>
                          <a:pt x="141519" y="188832"/>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1" name="Google Shape;1471;p75"/>
                  <p:cNvSpPr/>
                  <p:nvPr/>
                </p:nvSpPr>
                <p:spPr>
                  <a:xfrm>
                    <a:off x="4605265" y="1794143"/>
                    <a:ext cx="558143" cy="968193"/>
                  </a:xfrm>
                  <a:custGeom>
                    <a:rect b="b" l="l" r="r" t="t"/>
                    <a:pathLst>
                      <a:path extrusionOk="0" h="968193" w="558143">
                        <a:moveTo>
                          <a:pt x="200520" y="68019"/>
                        </a:moveTo>
                        <a:cubicBezTo>
                          <a:pt x="185149" y="125507"/>
                          <a:pt x="166396" y="212353"/>
                          <a:pt x="171930" y="321948"/>
                        </a:cubicBezTo>
                        <a:cubicBezTo>
                          <a:pt x="175772" y="399571"/>
                          <a:pt x="191297" y="495332"/>
                          <a:pt x="201442" y="535143"/>
                        </a:cubicBezTo>
                        <a:cubicBezTo>
                          <a:pt x="211433" y="574800"/>
                          <a:pt x="210204" y="611690"/>
                          <a:pt x="210204" y="611690"/>
                        </a:cubicBezTo>
                        <a:cubicBezTo>
                          <a:pt x="210204" y="611690"/>
                          <a:pt x="242175" y="484265"/>
                          <a:pt x="275376" y="417094"/>
                        </a:cubicBezTo>
                        <a:cubicBezTo>
                          <a:pt x="317032" y="332861"/>
                          <a:pt x="398037" y="252625"/>
                          <a:pt x="419095" y="137957"/>
                        </a:cubicBezTo>
                        <a:cubicBezTo>
                          <a:pt x="429855" y="79701"/>
                          <a:pt x="413715" y="54800"/>
                          <a:pt x="405107" y="45578"/>
                        </a:cubicBezTo>
                        <a:cubicBezTo>
                          <a:pt x="396500" y="36355"/>
                          <a:pt x="372828" y="22829"/>
                          <a:pt x="372828" y="22829"/>
                        </a:cubicBezTo>
                        <a:cubicBezTo>
                          <a:pt x="372828" y="22829"/>
                          <a:pt x="410795" y="38353"/>
                          <a:pt x="481962" y="76473"/>
                        </a:cubicBezTo>
                        <a:cubicBezTo>
                          <a:pt x="586024" y="132116"/>
                          <a:pt x="554360" y="171312"/>
                          <a:pt x="526845" y="341930"/>
                        </a:cubicBezTo>
                        <a:cubicBezTo>
                          <a:pt x="499332" y="512394"/>
                          <a:pt x="501791" y="517620"/>
                          <a:pt x="523003" y="635208"/>
                        </a:cubicBezTo>
                        <a:cubicBezTo>
                          <a:pt x="544368" y="752796"/>
                          <a:pt x="579261" y="880990"/>
                          <a:pt x="541141" y="919109"/>
                        </a:cubicBezTo>
                        <a:cubicBezTo>
                          <a:pt x="503020" y="957230"/>
                          <a:pt x="340396" y="995964"/>
                          <a:pt x="276145" y="940475"/>
                        </a:cubicBezTo>
                        <a:cubicBezTo>
                          <a:pt x="211894" y="884986"/>
                          <a:pt x="209435" y="812435"/>
                          <a:pt x="209435" y="812435"/>
                        </a:cubicBezTo>
                        <a:cubicBezTo>
                          <a:pt x="209435" y="812435"/>
                          <a:pt x="209589" y="953387"/>
                          <a:pt x="90463" y="946777"/>
                        </a:cubicBezTo>
                        <a:cubicBezTo>
                          <a:pt x="-28662" y="940168"/>
                          <a:pt x="3618" y="812896"/>
                          <a:pt x="5001" y="772317"/>
                        </a:cubicBezTo>
                        <a:cubicBezTo>
                          <a:pt x="6384" y="731737"/>
                          <a:pt x="45734" y="586943"/>
                          <a:pt x="40969" y="504247"/>
                        </a:cubicBezTo>
                        <a:cubicBezTo>
                          <a:pt x="36204" y="421551"/>
                          <a:pt x="-26356" y="70325"/>
                          <a:pt x="23907" y="42196"/>
                        </a:cubicBezTo>
                        <a:cubicBezTo>
                          <a:pt x="75246" y="13606"/>
                          <a:pt x="152562" y="-3763"/>
                          <a:pt x="209435" y="694"/>
                        </a:cubicBezTo>
                        <a:cubicBezTo>
                          <a:pt x="266461" y="5152"/>
                          <a:pt x="292899" y="11147"/>
                          <a:pt x="292899" y="11147"/>
                        </a:cubicBezTo>
                        <a:cubicBezTo>
                          <a:pt x="292899" y="11147"/>
                          <a:pt x="217735" y="2693"/>
                          <a:pt x="200212" y="68019"/>
                        </a:cubicBezTo>
                        <a:close/>
                      </a:path>
                    </a:pathLst>
                  </a:custGeom>
                  <a:solidFill>
                    <a:srgbClr val="C7410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2" name="Google Shape;1472;p75"/>
                  <p:cNvSpPr/>
                  <p:nvPr/>
                </p:nvSpPr>
                <p:spPr>
                  <a:xfrm>
                    <a:off x="4729084" y="1785242"/>
                    <a:ext cx="347986" cy="690069"/>
                  </a:xfrm>
                  <a:custGeom>
                    <a:rect b="b" l="l" r="r" t="t"/>
                    <a:pathLst>
                      <a:path extrusionOk="0" h="690069" w="347986">
                        <a:moveTo>
                          <a:pt x="280981" y="51559"/>
                        </a:moveTo>
                        <a:cubicBezTo>
                          <a:pt x="302961" y="56324"/>
                          <a:pt x="319254" y="61089"/>
                          <a:pt x="337853" y="74001"/>
                        </a:cubicBezTo>
                        <a:cubicBezTo>
                          <a:pt x="346461" y="107663"/>
                          <a:pt x="350919" y="114426"/>
                          <a:pt x="345846" y="182366"/>
                        </a:cubicBezTo>
                        <a:cubicBezTo>
                          <a:pt x="340774" y="249691"/>
                          <a:pt x="335394" y="272747"/>
                          <a:pt x="335394" y="272747"/>
                        </a:cubicBezTo>
                        <a:lnTo>
                          <a:pt x="292355" y="286120"/>
                        </a:lnTo>
                        <a:lnTo>
                          <a:pt x="296198" y="329159"/>
                        </a:lnTo>
                        <a:cubicBezTo>
                          <a:pt x="296198" y="329159"/>
                          <a:pt x="267915" y="332079"/>
                          <a:pt x="199822" y="419079"/>
                        </a:cubicBezTo>
                        <a:cubicBezTo>
                          <a:pt x="152172" y="479948"/>
                          <a:pt x="98527" y="574787"/>
                          <a:pt x="77469" y="690069"/>
                        </a:cubicBezTo>
                        <a:cubicBezTo>
                          <a:pt x="84693" y="610755"/>
                          <a:pt x="120508" y="473184"/>
                          <a:pt x="179071" y="388798"/>
                        </a:cubicBezTo>
                        <a:cubicBezTo>
                          <a:pt x="253928" y="281047"/>
                          <a:pt x="302961" y="195739"/>
                          <a:pt x="300809" y="119652"/>
                        </a:cubicBezTo>
                        <a:cubicBezTo>
                          <a:pt x="299426" y="70773"/>
                          <a:pt x="287898" y="60167"/>
                          <a:pt x="280366" y="57554"/>
                        </a:cubicBezTo>
                        <a:close/>
                        <a:moveTo>
                          <a:pt x="112631" y="8"/>
                        </a:moveTo>
                        <a:cubicBezTo>
                          <a:pt x="117473" y="-50"/>
                          <a:pt x="120355" y="219"/>
                          <a:pt x="120355" y="219"/>
                        </a:cubicBezTo>
                        <a:cubicBezTo>
                          <a:pt x="120355" y="219"/>
                          <a:pt x="93456" y="63702"/>
                          <a:pt x="75010" y="105664"/>
                        </a:cubicBezTo>
                        <a:cubicBezTo>
                          <a:pt x="56565" y="147627"/>
                          <a:pt x="42117" y="307639"/>
                          <a:pt x="46113" y="384032"/>
                        </a:cubicBezTo>
                        <a:cubicBezTo>
                          <a:pt x="48726" y="431221"/>
                          <a:pt x="73166" y="520834"/>
                          <a:pt x="85770" y="606143"/>
                        </a:cubicBezTo>
                        <a:cubicBezTo>
                          <a:pt x="64558" y="542046"/>
                          <a:pt x="56104" y="524369"/>
                          <a:pt x="52108" y="514224"/>
                        </a:cubicBezTo>
                        <a:cubicBezTo>
                          <a:pt x="28744" y="456122"/>
                          <a:pt x="4919" y="374810"/>
                          <a:pt x="3843" y="303796"/>
                        </a:cubicBezTo>
                        <a:lnTo>
                          <a:pt x="4150" y="303950"/>
                        </a:lnTo>
                        <a:cubicBezTo>
                          <a:pt x="3074" y="232936"/>
                          <a:pt x="0" y="177754"/>
                          <a:pt x="0" y="177754"/>
                        </a:cubicBezTo>
                        <a:lnTo>
                          <a:pt x="25977" y="160385"/>
                        </a:lnTo>
                        <a:lnTo>
                          <a:pt x="4919" y="129797"/>
                        </a:lnTo>
                        <a:cubicBezTo>
                          <a:pt x="4919" y="129797"/>
                          <a:pt x="36122" y="107816"/>
                          <a:pt x="45037" y="81839"/>
                        </a:cubicBezTo>
                        <a:cubicBezTo>
                          <a:pt x="52876" y="59244"/>
                          <a:pt x="75625" y="29885"/>
                          <a:pt x="93148" y="1757"/>
                        </a:cubicBezTo>
                        <a:cubicBezTo>
                          <a:pt x="100988" y="450"/>
                          <a:pt x="107790" y="65"/>
                          <a:pt x="112631" y="8"/>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3" name="Google Shape;1473;p75"/>
                  <p:cNvSpPr/>
                  <p:nvPr/>
                </p:nvSpPr>
                <p:spPr>
                  <a:xfrm>
                    <a:off x="4734616" y="1785550"/>
                    <a:ext cx="337842" cy="687301"/>
                  </a:xfrm>
                  <a:custGeom>
                    <a:rect b="b" l="l" r="r" t="t"/>
                    <a:pathLst>
                      <a:path extrusionOk="0" h="687301" w="337842">
                        <a:moveTo>
                          <a:pt x="107251" y="8"/>
                        </a:moveTo>
                        <a:cubicBezTo>
                          <a:pt x="112093" y="-50"/>
                          <a:pt x="114975" y="219"/>
                          <a:pt x="114975" y="219"/>
                        </a:cubicBezTo>
                        <a:cubicBezTo>
                          <a:pt x="114975" y="219"/>
                          <a:pt x="88076" y="63702"/>
                          <a:pt x="69631" y="105664"/>
                        </a:cubicBezTo>
                        <a:cubicBezTo>
                          <a:pt x="51185" y="147627"/>
                          <a:pt x="33509" y="291499"/>
                          <a:pt x="52723" y="434295"/>
                        </a:cubicBezTo>
                        <a:cubicBezTo>
                          <a:pt x="57449" y="469457"/>
                          <a:pt x="70303" y="528827"/>
                          <a:pt x="77602" y="576417"/>
                        </a:cubicBezTo>
                        <a:lnTo>
                          <a:pt x="81950" y="613674"/>
                        </a:lnTo>
                        <a:lnTo>
                          <a:pt x="100584" y="536935"/>
                        </a:lnTo>
                        <a:cubicBezTo>
                          <a:pt x="116935" y="481254"/>
                          <a:pt x="139723" y="424919"/>
                          <a:pt x="169081" y="382649"/>
                        </a:cubicBezTo>
                        <a:lnTo>
                          <a:pt x="168928" y="382649"/>
                        </a:lnTo>
                        <a:cubicBezTo>
                          <a:pt x="243784" y="274898"/>
                          <a:pt x="292818" y="189590"/>
                          <a:pt x="290666" y="113503"/>
                        </a:cubicBezTo>
                        <a:cubicBezTo>
                          <a:pt x="289282" y="64624"/>
                          <a:pt x="277754" y="54018"/>
                          <a:pt x="270222" y="51405"/>
                        </a:cubicBezTo>
                        <a:lnTo>
                          <a:pt x="270837" y="45410"/>
                        </a:lnTo>
                        <a:cubicBezTo>
                          <a:pt x="292818" y="50175"/>
                          <a:pt x="309111" y="54940"/>
                          <a:pt x="327710" y="67852"/>
                        </a:cubicBezTo>
                        <a:cubicBezTo>
                          <a:pt x="336317" y="101514"/>
                          <a:pt x="340775" y="108277"/>
                          <a:pt x="335703" y="176217"/>
                        </a:cubicBezTo>
                        <a:cubicBezTo>
                          <a:pt x="330630" y="243542"/>
                          <a:pt x="325250" y="266598"/>
                          <a:pt x="325250" y="266598"/>
                        </a:cubicBezTo>
                        <a:lnTo>
                          <a:pt x="282212" y="279971"/>
                        </a:lnTo>
                        <a:lnTo>
                          <a:pt x="286054" y="323010"/>
                        </a:lnTo>
                        <a:cubicBezTo>
                          <a:pt x="286054" y="323010"/>
                          <a:pt x="257772" y="325930"/>
                          <a:pt x="189678" y="412930"/>
                        </a:cubicBezTo>
                        <a:cubicBezTo>
                          <a:pt x="142028" y="473799"/>
                          <a:pt x="91765" y="571865"/>
                          <a:pt x="70707" y="687301"/>
                        </a:cubicBezTo>
                        <a:cubicBezTo>
                          <a:pt x="72513" y="667473"/>
                          <a:pt x="75895" y="643801"/>
                          <a:pt x="80869" y="618127"/>
                        </a:cubicBezTo>
                        <a:lnTo>
                          <a:pt x="81667" y="614842"/>
                        </a:lnTo>
                        <a:lnTo>
                          <a:pt x="75020" y="585198"/>
                        </a:lnTo>
                        <a:cubicBezTo>
                          <a:pt x="68189" y="558071"/>
                          <a:pt x="62829" y="546657"/>
                          <a:pt x="53491" y="518989"/>
                        </a:cubicBezTo>
                        <a:cubicBezTo>
                          <a:pt x="33355" y="459658"/>
                          <a:pt x="5226" y="367278"/>
                          <a:pt x="4150" y="296264"/>
                        </a:cubicBezTo>
                        <a:lnTo>
                          <a:pt x="4150" y="295957"/>
                        </a:lnTo>
                        <a:cubicBezTo>
                          <a:pt x="3074" y="224943"/>
                          <a:pt x="0" y="169761"/>
                          <a:pt x="0" y="169761"/>
                        </a:cubicBezTo>
                        <a:lnTo>
                          <a:pt x="31049" y="158387"/>
                        </a:lnTo>
                        <a:lnTo>
                          <a:pt x="4919" y="119344"/>
                        </a:lnTo>
                        <a:cubicBezTo>
                          <a:pt x="4919" y="119344"/>
                          <a:pt x="29205" y="107970"/>
                          <a:pt x="37659" y="83376"/>
                        </a:cubicBezTo>
                        <a:cubicBezTo>
                          <a:pt x="45345" y="60627"/>
                          <a:pt x="61330" y="24198"/>
                          <a:pt x="87768" y="1757"/>
                        </a:cubicBezTo>
                        <a:cubicBezTo>
                          <a:pt x="95608" y="450"/>
                          <a:pt x="102410" y="65"/>
                          <a:pt x="107251" y="8"/>
                        </a:cubicBezTo>
                        <a:close/>
                      </a:path>
                    </a:pathLst>
                  </a:custGeom>
                  <a:solidFill>
                    <a:srgbClr val="852B0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474" name="Google Shape;1474;p75"/>
                  <p:cNvGrpSpPr/>
                  <p:nvPr/>
                </p:nvGrpSpPr>
                <p:grpSpPr>
                  <a:xfrm>
                    <a:off x="4965336" y="2458556"/>
                    <a:ext cx="171668" cy="106233"/>
                    <a:chOff x="4965336" y="2458556"/>
                    <a:chExt cx="171668" cy="106233"/>
                  </a:xfrm>
                </p:grpSpPr>
                <p:sp>
                  <p:nvSpPr>
                    <p:cNvPr id="1475" name="Google Shape;1475;p75"/>
                    <p:cNvSpPr/>
                    <p:nvPr/>
                  </p:nvSpPr>
                  <p:spPr>
                    <a:xfrm>
                      <a:off x="4965336" y="2458556"/>
                      <a:ext cx="168818" cy="106233"/>
                    </a:xfrm>
                    <a:custGeom>
                      <a:rect b="b" l="l" r="r" t="t"/>
                      <a:pathLst>
                        <a:path extrusionOk="0" h="106233" w="168818">
                          <a:moveTo>
                            <a:pt x="158014" y="0"/>
                          </a:moveTo>
                          <a:cubicBezTo>
                            <a:pt x="158014" y="0"/>
                            <a:pt x="121738" y="14756"/>
                            <a:pt x="83772" y="25977"/>
                          </a:cubicBezTo>
                          <a:cubicBezTo>
                            <a:pt x="45805" y="37198"/>
                            <a:pt x="0" y="49341"/>
                            <a:pt x="0" y="49341"/>
                          </a:cubicBezTo>
                          <a:cubicBezTo>
                            <a:pt x="0" y="49341"/>
                            <a:pt x="461" y="105291"/>
                            <a:pt x="22903" y="106213"/>
                          </a:cubicBezTo>
                          <a:cubicBezTo>
                            <a:pt x="45344" y="107136"/>
                            <a:pt x="160166" y="76855"/>
                            <a:pt x="167082" y="63021"/>
                          </a:cubicBezTo>
                          <a:cubicBezTo>
                            <a:pt x="173999" y="49187"/>
                            <a:pt x="158014" y="154"/>
                            <a:pt x="158014" y="154"/>
                          </a:cubicBezTo>
                          <a:close/>
                        </a:path>
                      </a:pathLst>
                    </a:custGeom>
                    <a:solidFill>
                      <a:srgbClr val="D1D3D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6" name="Google Shape;1476;p75"/>
                    <p:cNvSpPr/>
                    <p:nvPr/>
                  </p:nvSpPr>
                  <p:spPr>
                    <a:xfrm>
                      <a:off x="4965336" y="2458556"/>
                      <a:ext cx="171668" cy="95935"/>
                    </a:xfrm>
                    <a:custGeom>
                      <a:rect b="b" l="l" r="r" t="t"/>
                      <a:pathLst>
                        <a:path extrusionOk="0" h="95935" w="171668">
                          <a:moveTo>
                            <a:pt x="158014" y="0"/>
                          </a:moveTo>
                          <a:cubicBezTo>
                            <a:pt x="158014" y="0"/>
                            <a:pt x="121738" y="14756"/>
                            <a:pt x="83772" y="25977"/>
                          </a:cubicBezTo>
                          <a:cubicBezTo>
                            <a:pt x="45805" y="37198"/>
                            <a:pt x="0" y="49341"/>
                            <a:pt x="0" y="49341"/>
                          </a:cubicBezTo>
                          <a:cubicBezTo>
                            <a:pt x="0" y="49341"/>
                            <a:pt x="3382" y="95146"/>
                            <a:pt x="25977" y="95915"/>
                          </a:cubicBezTo>
                          <a:cubicBezTo>
                            <a:pt x="48418" y="96837"/>
                            <a:pt x="163240" y="66556"/>
                            <a:pt x="170157" y="52722"/>
                          </a:cubicBezTo>
                          <a:cubicBezTo>
                            <a:pt x="177073" y="38889"/>
                            <a:pt x="158014" y="0"/>
                            <a:pt x="158014" y="0"/>
                          </a:cubicBezTo>
                          <a:close/>
                        </a:path>
                      </a:pathLst>
                    </a:custGeom>
                    <a:solidFill>
                      <a:srgbClr val="222A3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477" name="Google Shape;1477;p75"/>
                  <p:cNvSpPr/>
                  <p:nvPr/>
                </p:nvSpPr>
                <p:spPr>
                  <a:xfrm>
                    <a:off x="5032968" y="1982056"/>
                    <a:ext cx="130747" cy="775311"/>
                  </a:xfrm>
                  <a:custGeom>
                    <a:rect b="b" l="l" r="r" t="t"/>
                    <a:pathLst>
                      <a:path extrusionOk="0" h="775311" w="130747">
                        <a:moveTo>
                          <a:pt x="99297" y="153863"/>
                        </a:moveTo>
                        <a:cubicBezTo>
                          <a:pt x="110671" y="83772"/>
                          <a:pt x="122507" y="35968"/>
                          <a:pt x="125427" y="0"/>
                        </a:cubicBezTo>
                        <a:cubicBezTo>
                          <a:pt x="117588" y="28590"/>
                          <a:pt x="110056" y="65019"/>
                          <a:pt x="94224" y="98067"/>
                        </a:cubicBezTo>
                        <a:cubicBezTo>
                          <a:pt x="49341" y="192137"/>
                          <a:pt x="13527" y="340621"/>
                          <a:pt x="23518" y="417322"/>
                        </a:cubicBezTo>
                        <a:cubicBezTo>
                          <a:pt x="42885" y="566420"/>
                          <a:pt x="16293" y="711215"/>
                          <a:pt x="0" y="775311"/>
                        </a:cubicBezTo>
                        <a:cubicBezTo>
                          <a:pt x="49956" y="767011"/>
                          <a:pt x="95761" y="749027"/>
                          <a:pt x="113745" y="731043"/>
                        </a:cubicBezTo>
                        <a:cubicBezTo>
                          <a:pt x="151865" y="692923"/>
                          <a:pt x="116973" y="564729"/>
                          <a:pt x="95607" y="447141"/>
                        </a:cubicBezTo>
                        <a:cubicBezTo>
                          <a:pt x="74242" y="329553"/>
                          <a:pt x="71936" y="324327"/>
                          <a:pt x="99450" y="153863"/>
                        </a:cubicBezTo>
                        <a:close/>
                      </a:path>
                    </a:pathLst>
                  </a:custGeom>
                  <a:solidFill>
                    <a:schemeClr val="dk1">
                      <a:alpha val="1176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8" name="Google Shape;1478;p75"/>
                  <p:cNvSpPr/>
                  <p:nvPr/>
                </p:nvSpPr>
                <p:spPr>
                  <a:xfrm>
                    <a:off x="4856048" y="1815371"/>
                    <a:ext cx="145304" cy="195790"/>
                  </a:xfrm>
                  <a:custGeom>
                    <a:rect b="b" l="l" r="r" t="t"/>
                    <a:pathLst>
                      <a:path extrusionOk="0" h="195790" w="145304">
                        <a:moveTo>
                          <a:pt x="0" y="116575"/>
                        </a:moveTo>
                        <a:cubicBezTo>
                          <a:pt x="0" y="116575"/>
                          <a:pt x="9837" y="198195"/>
                          <a:pt x="48111" y="195736"/>
                        </a:cubicBezTo>
                        <a:cubicBezTo>
                          <a:pt x="86231" y="193276"/>
                          <a:pt x="133574" y="132254"/>
                          <a:pt x="140030" y="108736"/>
                        </a:cubicBezTo>
                        <a:cubicBezTo>
                          <a:pt x="146178" y="86141"/>
                          <a:pt x="145256" y="65697"/>
                          <a:pt x="145256" y="65697"/>
                        </a:cubicBezTo>
                        <a:cubicBezTo>
                          <a:pt x="145256" y="65697"/>
                          <a:pt x="124044" y="17894"/>
                          <a:pt x="122046" y="1447"/>
                        </a:cubicBezTo>
                        <a:cubicBezTo>
                          <a:pt x="120047" y="-15154"/>
                          <a:pt x="0" y="116575"/>
                          <a:pt x="0" y="116575"/>
                        </a:cubicBezTo>
                        <a:close/>
                      </a:path>
                    </a:pathLst>
                  </a:custGeom>
                  <a:solidFill>
                    <a:srgbClr val="FEDFC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79" name="Google Shape;1479;p75"/>
                  <p:cNvSpPr/>
                  <p:nvPr/>
                </p:nvSpPr>
                <p:spPr>
                  <a:xfrm>
                    <a:off x="4793185" y="1638897"/>
                    <a:ext cx="239299" cy="330004"/>
                  </a:xfrm>
                  <a:custGeom>
                    <a:rect b="b" l="l" r="r" t="t"/>
                    <a:pathLst>
                      <a:path extrusionOk="0" h="330004" w="239299">
                        <a:moveTo>
                          <a:pt x="7988" y="114593"/>
                        </a:moveTo>
                        <a:cubicBezTo>
                          <a:pt x="4146" y="172848"/>
                          <a:pt x="-26904" y="315337"/>
                          <a:pt x="66706" y="328710"/>
                        </a:cubicBezTo>
                        <a:cubicBezTo>
                          <a:pt x="160315" y="342083"/>
                          <a:pt x="190135" y="247859"/>
                          <a:pt x="202278" y="228030"/>
                        </a:cubicBezTo>
                        <a:cubicBezTo>
                          <a:pt x="214421" y="208048"/>
                          <a:pt x="245931" y="178689"/>
                          <a:pt x="234096" y="151637"/>
                        </a:cubicBezTo>
                        <a:cubicBezTo>
                          <a:pt x="222260" y="124584"/>
                          <a:pt x="274982" y="36201"/>
                          <a:pt x="188136" y="11607"/>
                        </a:cubicBezTo>
                        <a:cubicBezTo>
                          <a:pt x="101290" y="-12986"/>
                          <a:pt x="15981" y="-6992"/>
                          <a:pt x="7988" y="114593"/>
                        </a:cubicBezTo>
                        <a:close/>
                      </a:path>
                    </a:pathLst>
                  </a:custGeom>
                  <a:solidFill>
                    <a:srgbClr val="FEEADD"/>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0" name="Google Shape;1480;p75"/>
                  <p:cNvSpPr/>
                  <p:nvPr/>
                </p:nvSpPr>
                <p:spPr>
                  <a:xfrm>
                    <a:off x="4792049" y="1590848"/>
                    <a:ext cx="251706" cy="245244"/>
                  </a:xfrm>
                  <a:custGeom>
                    <a:rect b="b" l="l" r="r" t="t"/>
                    <a:pathLst>
                      <a:path extrusionOk="0" h="245244" w="251706">
                        <a:moveTo>
                          <a:pt x="26955" y="126520"/>
                        </a:moveTo>
                        <a:cubicBezTo>
                          <a:pt x="26955" y="126520"/>
                          <a:pt x="76603" y="196765"/>
                          <a:pt x="120718" y="205988"/>
                        </a:cubicBezTo>
                        <a:cubicBezTo>
                          <a:pt x="164832" y="215057"/>
                          <a:pt x="174362" y="196458"/>
                          <a:pt x="186044" y="225970"/>
                        </a:cubicBezTo>
                        <a:cubicBezTo>
                          <a:pt x="197726" y="255636"/>
                          <a:pt x="205719" y="243185"/>
                          <a:pt x="208486" y="239496"/>
                        </a:cubicBezTo>
                        <a:cubicBezTo>
                          <a:pt x="211099" y="235807"/>
                          <a:pt x="235231" y="199839"/>
                          <a:pt x="235231" y="199839"/>
                        </a:cubicBezTo>
                        <a:cubicBezTo>
                          <a:pt x="235231" y="199839"/>
                          <a:pt x="294102" y="74873"/>
                          <a:pt x="189272" y="21690"/>
                        </a:cubicBezTo>
                        <a:cubicBezTo>
                          <a:pt x="84442" y="-31494"/>
                          <a:pt x="20191" y="23534"/>
                          <a:pt x="7126" y="75181"/>
                        </a:cubicBezTo>
                        <a:cubicBezTo>
                          <a:pt x="-6093" y="126827"/>
                          <a:pt x="3129" y="193230"/>
                          <a:pt x="3129" y="193230"/>
                        </a:cubicBezTo>
                        <a:lnTo>
                          <a:pt x="26955" y="126674"/>
                        </a:lnTo>
                        <a:close/>
                      </a:path>
                    </a:pathLst>
                  </a:custGeom>
                  <a:gradFill>
                    <a:gsLst>
                      <a:gs pos="0">
                        <a:srgbClr val="602213"/>
                      </a:gs>
                      <a:gs pos="4000">
                        <a:srgbClr val="602213"/>
                      </a:gs>
                      <a:gs pos="57000">
                        <a:srgbClr val="6C310D"/>
                      </a:gs>
                      <a:gs pos="100000">
                        <a:srgbClr val="7A4108"/>
                      </a:gs>
                    </a:gsLst>
                    <a:lin ang="13819742"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1" name="Google Shape;1481;p75"/>
                  <p:cNvSpPr/>
                  <p:nvPr/>
                </p:nvSpPr>
                <p:spPr>
                  <a:xfrm>
                    <a:off x="4224405" y="1834355"/>
                    <a:ext cx="427703" cy="555859"/>
                  </a:xfrm>
                  <a:custGeom>
                    <a:rect b="b" l="l" r="r" t="t"/>
                    <a:pathLst>
                      <a:path extrusionOk="0" h="555859" w="427703">
                        <a:moveTo>
                          <a:pt x="2663" y="469108"/>
                        </a:moveTo>
                        <a:cubicBezTo>
                          <a:pt x="7889" y="451432"/>
                          <a:pt x="43857" y="396250"/>
                          <a:pt x="68450" y="366584"/>
                        </a:cubicBezTo>
                        <a:cubicBezTo>
                          <a:pt x="93044" y="336918"/>
                          <a:pt x="166671" y="262676"/>
                          <a:pt x="168515" y="262676"/>
                        </a:cubicBezTo>
                        <a:cubicBezTo>
                          <a:pt x="170360" y="262676"/>
                          <a:pt x="271808" y="175369"/>
                          <a:pt x="285181" y="156155"/>
                        </a:cubicBezTo>
                        <a:cubicBezTo>
                          <a:pt x="298554" y="136942"/>
                          <a:pt x="380789" y="12437"/>
                          <a:pt x="398158" y="2907"/>
                        </a:cubicBezTo>
                        <a:cubicBezTo>
                          <a:pt x="415681" y="-6623"/>
                          <a:pt x="430129" y="5520"/>
                          <a:pt x="427363" y="65774"/>
                        </a:cubicBezTo>
                        <a:cubicBezTo>
                          <a:pt x="424596" y="126028"/>
                          <a:pt x="418140" y="164917"/>
                          <a:pt x="415834" y="217793"/>
                        </a:cubicBezTo>
                        <a:cubicBezTo>
                          <a:pt x="413682" y="268978"/>
                          <a:pt x="405228" y="295416"/>
                          <a:pt x="405228" y="295416"/>
                        </a:cubicBezTo>
                        <a:cubicBezTo>
                          <a:pt x="405228" y="295416"/>
                          <a:pt x="304241" y="357361"/>
                          <a:pt x="280570" y="377651"/>
                        </a:cubicBezTo>
                        <a:cubicBezTo>
                          <a:pt x="256899" y="397941"/>
                          <a:pt x="169591" y="481097"/>
                          <a:pt x="156219" y="504154"/>
                        </a:cubicBezTo>
                        <a:cubicBezTo>
                          <a:pt x="142692" y="527210"/>
                          <a:pt x="110413" y="561641"/>
                          <a:pt x="66759" y="555032"/>
                        </a:cubicBezTo>
                        <a:cubicBezTo>
                          <a:pt x="23106" y="548422"/>
                          <a:pt x="-9173" y="507997"/>
                          <a:pt x="2355" y="468954"/>
                        </a:cubicBezTo>
                        <a:close/>
                      </a:path>
                    </a:pathLst>
                  </a:custGeom>
                  <a:solidFill>
                    <a:srgbClr val="C7410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2" name="Google Shape;1482;p75"/>
                  <p:cNvSpPr/>
                  <p:nvPr/>
                </p:nvSpPr>
                <p:spPr>
                  <a:xfrm>
                    <a:off x="4253781" y="2277301"/>
                    <a:ext cx="89214" cy="89214"/>
                  </a:xfrm>
                  <a:custGeom>
                    <a:rect b="b" l="l" r="r" t="t"/>
                    <a:pathLst>
                      <a:path extrusionOk="0" h="89214" w="89214">
                        <a:moveTo>
                          <a:pt x="89183" y="46145"/>
                        </a:moveTo>
                        <a:cubicBezTo>
                          <a:pt x="88261" y="70738"/>
                          <a:pt x="67664" y="90105"/>
                          <a:pt x="43070" y="89183"/>
                        </a:cubicBezTo>
                        <a:cubicBezTo>
                          <a:pt x="18477" y="88261"/>
                          <a:pt x="-891" y="67664"/>
                          <a:pt x="32" y="43070"/>
                        </a:cubicBezTo>
                        <a:cubicBezTo>
                          <a:pt x="954" y="18477"/>
                          <a:pt x="21551" y="-891"/>
                          <a:pt x="46145" y="32"/>
                        </a:cubicBezTo>
                        <a:cubicBezTo>
                          <a:pt x="70738" y="954"/>
                          <a:pt x="90106" y="21551"/>
                          <a:pt x="89183" y="46145"/>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3" name="Google Shape;1483;p75"/>
                  <p:cNvSpPr/>
                  <p:nvPr/>
                </p:nvSpPr>
                <p:spPr>
                  <a:xfrm>
                    <a:off x="4113207" y="2284492"/>
                    <a:ext cx="219108" cy="227936"/>
                  </a:xfrm>
                  <a:custGeom>
                    <a:rect b="b" l="l" r="r" t="t"/>
                    <a:pathLst>
                      <a:path extrusionOk="0" h="227936" w="219108">
                        <a:moveTo>
                          <a:pt x="193021" y="1909"/>
                        </a:moveTo>
                        <a:cubicBezTo>
                          <a:pt x="172116" y="-4239"/>
                          <a:pt x="162894" y="5137"/>
                          <a:pt x="141375" y="20355"/>
                        </a:cubicBezTo>
                        <a:cubicBezTo>
                          <a:pt x="119855" y="35572"/>
                          <a:pt x="71129" y="49713"/>
                          <a:pt x="43461" y="80455"/>
                        </a:cubicBezTo>
                        <a:cubicBezTo>
                          <a:pt x="15794" y="111197"/>
                          <a:pt x="3804" y="127336"/>
                          <a:pt x="2421" y="147626"/>
                        </a:cubicBezTo>
                        <a:cubicBezTo>
                          <a:pt x="1038" y="167916"/>
                          <a:pt x="-4496" y="221099"/>
                          <a:pt x="7954" y="226633"/>
                        </a:cubicBezTo>
                        <a:cubicBezTo>
                          <a:pt x="20405" y="232166"/>
                          <a:pt x="33009" y="219255"/>
                          <a:pt x="40541" y="203576"/>
                        </a:cubicBezTo>
                        <a:cubicBezTo>
                          <a:pt x="48073" y="187898"/>
                          <a:pt x="68670" y="161921"/>
                          <a:pt x="84809" y="153621"/>
                        </a:cubicBezTo>
                        <a:cubicBezTo>
                          <a:pt x="100949" y="145321"/>
                          <a:pt x="123698" y="132101"/>
                          <a:pt x="123698" y="132101"/>
                        </a:cubicBezTo>
                        <a:cubicBezTo>
                          <a:pt x="123698" y="132101"/>
                          <a:pt x="119394" y="145321"/>
                          <a:pt x="137839" y="147165"/>
                        </a:cubicBezTo>
                        <a:cubicBezTo>
                          <a:pt x="156131" y="149010"/>
                          <a:pt x="172731" y="113503"/>
                          <a:pt x="183337" y="100437"/>
                        </a:cubicBezTo>
                        <a:cubicBezTo>
                          <a:pt x="193943" y="87526"/>
                          <a:pt x="213464" y="72923"/>
                          <a:pt x="216077" y="51404"/>
                        </a:cubicBezTo>
                        <a:cubicBezTo>
                          <a:pt x="218691" y="29885"/>
                          <a:pt x="227759" y="11901"/>
                          <a:pt x="193175" y="1909"/>
                        </a:cubicBezTo>
                        <a:close/>
                      </a:path>
                    </a:pathLst>
                  </a:custGeom>
                  <a:solidFill>
                    <a:srgbClr val="FEDFC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4" name="Google Shape;1484;p75"/>
                  <p:cNvSpPr/>
                  <p:nvPr/>
                </p:nvSpPr>
                <p:spPr>
                  <a:xfrm>
                    <a:off x="4142988" y="2366023"/>
                    <a:ext cx="115743" cy="112515"/>
                  </a:xfrm>
                  <a:custGeom>
                    <a:rect b="b" l="l" r="r" t="t"/>
                    <a:pathLst>
                      <a:path extrusionOk="0" h="112515" w="115743">
                        <a:moveTo>
                          <a:pt x="115744" y="2459"/>
                        </a:moveTo>
                        <a:lnTo>
                          <a:pt x="101910" y="0"/>
                        </a:lnTo>
                        <a:lnTo>
                          <a:pt x="65327" y="8915"/>
                        </a:lnTo>
                        <a:lnTo>
                          <a:pt x="45037" y="27207"/>
                        </a:lnTo>
                        <a:lnTo>
                          <a:pt x="31664" y="46420"/>
                        </a:lnTo>
                        <a:cubicBezTo>
                          <a:pt x="31664" y="46420"/>
                          <a:pt x="29666" y="48880"/>
                          <a:pt x="26284" y="71629"/>
                        </a:cubicBezTo>
                        <a:cubicBezTo>
                          <a:pt x="22903" y="94378"/>
                          <a:pt x="0" y="96069"/>
                          <a:pt x="0" y="96069"/>
                        </a:cubicBezTo>
                        <a:lnTo>
                          <a:pt x="15832" y="112515"/>
                        </a:lnTo>
                        <a:cubicBezTo>
                          <a:pt x="25362" y="97452"/>
                          <a:pt x="41502" y="78853"/>
                          <a:pt x="54721" y="71936"/>
                        </a:cubicBezTo>
                        <a:cubicBezTo>
                          <a:pt x="70860" y="63636"/>
                          <a:pt x="93609" y="50417"/>
                          <a:pt x="93609" y="50417"/>
                        </a:cubicBezTo>
                        <a:cubicBezTo>
                          <a:pt x="93609" y="50417"/>
                          <a:pt x="92687" y="53337"/>
                          <a:pt x="93609" y="56719"/>
                        </a:cubicBezTo>
                        <a:cubicBezTo>
                          <a:pt x="93609" y="50878"/>
                          <a:pt x="94070" y="42731"/>
                          <a:pt x="95300" y="35200"/>
                        </a:cubicBezTo>
                        <a:cubicBezTo>
                          <a:pt x="97759" y="21366"/>
                          <a:pt x="115436" y="2306"/>
                          <a:pt x="115436" y="2306"/>
                        </a:cubicBezTo>
                        <a:close/>
                      </a:path>
                    </a:pathLst>
                  </a:custGeom>
                  <a:solidFill>
                    <a:schemeClr val="dk1">
                      <a:alpha val="2392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grpSp>
            <p:nvGrpSpPr>
              <p:cNvPr id="1485" name="Google Shape;1485;p75"/>
              <p:cNvGrpSpPr/>
              <p:nvPr/>
            </p:nvGrpSpPr>
            <p:grpSpPr>
              <a:xfrm>
                <a:off x="3633425" y="2463514"/>
                <a:ext cx="1795860" cy="1280073"/>
                <a:chOff x="3633425" y="2463514"/>
                <a:chExt cx="1795860" cy="1280073"/>
              </a:xfrm>
            </p:grpSpPr>
            <p:sp>
              <p:nvSpPr>
                <p:cNvPr id="1486" name="Google Shape;1486;p75"/>
                <p:cNvSpPr/>
                <p:nvPr/>
              </p:nvSpPr>
              <p:spPr>
                <a:xfrm>
                  <a:off x="3633733" y="2463514"/>
                  <a:ext cx="1795540" cy="1000013"/>
                </a:xfrm>
                <a:custGeom>
                  <a:rect b="b" l="l" r="r" t="t"/>
                  <a:pathLst>
                    <a:path extrusionOk="0" h="1000013" w="1795540">
                      <a:moveTo>
                        <a:pt x="468354" y="662313"/>
                      </a:moveTo>
                      <a:cubicBezTo>
                        <a:pt x="527993" y="603904"/>
                        <a:pt x="661720" y="586381"/>
                        <a:pt x="760710" y="625884"/>
                      </a:cubicBezTo>
                      <a:cubicBezTo>
                        <a:pt x="840177" y="657702"/>
                        <a:pt x="870766" y="726564"/>
                        <a:pt x="827420" y="776212"/>
                      </a:cubicBezTo>
                      <a:cubicBezTo>
                        <a:pt x="802826" y="804341"/>
                        <a:pt x="761939" y="824016"/>
                        <a:pt x="715058" y="833699"/>
                      </a:cubicBezTo>
                      <a:cubicBezTo>
                        <a:pt x="692923" y="838311"/>
                        <a:pt x="690464" y="855834"/>
                        <a:pt x="710754" y="862751"/>
                      </a:cubicBezTo>
                      <a:lnTo>
                        <a:pt x="1111783" y="1000013"/>
                      </a:lnTo>
                      <a:lnTo>
                        <a:pt x="1349725" y="766682"/>
                      </a:lnTo>
                      <a:cubicBezTo>
                        <a:pt x="1365096" y="751619"/>
                        <a:pt x="1404600" y="753770"/>
                        <a:pt x="1414130" y="770525"/>
                      </a:cubicBezTo>
                      <a:cubicBezTo>
                        <a:pt x="1429654" y="797578"/>
                        <a:pt x="1462702" y="821403"/>
                        <a:pt x="1510506" y="835851"/>
                      </a:cubicBezTo>
                      <a:cubicBezTo>
                        <a:pt x="1600119" y="862904"/>
                        <a:pt x="1712173" y="845381"/>
                        <a:pt x="1765664" y="796194"/>
                      </a:cubicBezTo>
                      <a:cubicBezTo>
                        <a:pt x="1824381" y="742242"/>
                        <a:pt x="1793639" y="671075"/>
                        <a:pt x="1698954" y="638642"/>
                      </a:cubicBezTo>
                      <a:cubicBezTo>
                        <a:pt x="1656376" y="624040"/>
                        <a:pt x="1608265" y="619889"/>
                        <a:pt x="1563382" y="624654"/>
                      </a:cubicBezTo>
                      <a:cubicBezTo>
                        <a:pt x="1533409" y="627882"/>
                        <a:pt x="1510813" y="608976"/>
                        <a:pt x="1526184" y="593759"/>
                      </a:cubicBezTo>
                      <a:lnTo>
                        <a:pt x="1764281" y="360427"/>
                      </a:lnTo>
                      <a:lnTo>
                        <a:pt x="733964" y="7664"/>
                      </a:lnTo>
                      <a:cubicBezTo>
                        <a:pt x="688927" y="-7707"/>
                        <a:pt x="630978" y="747"/>
                        <a:pt x="604541" y="26724"/>
                      </a:cubicBezTo>
                      <a:lnTo>
                        <a:pt x="0" y="619428"/>
                      </a:lnTo>
                      <a:lnTo>
                        <a:pt x="401644" y="756998"/>
                      </a:lnTo>
                      <a:cubicBezTo>
                        <a:pt x="421780" y="763915"/>
                        <a:pt x="446988" y="754232"/>
                        <a:pt x="443145" y="741013"/>
                      </a:cubicBezTo>
                      <a:cubicBezTo>
                        <a:pt x="435767" y="714728"/>
                        <a:pt x="443453" y="686907"/>
                        <a:pt x="468507" y="662313"/>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7" name="Google Shape;1487;p75"/>
                <p:cNvSpPr/>
                <p:nvPr/>
              </p:nvSpPr>
              <p:spPr>
                <a:xfrm>
                  <a:off x="3702749" y="2500998"/>
                  <a:ext cx="1689108" cy="919798"/>
                </a:xfrm>
                <a:custGeom>
                  <a:rect b="b" l="l" r="r" t="t"/>
                  <a:pathLst>
                    <a:path extrusionOk="0" h="919798" w="1689108">
                      <a:moveTo>
                        <a:pt x="717978" y="812048"/>
                      </a:moveTo>
                      <a:cubicBezTo>
                        <a:pt x="745953" y="799290"/>
                        <a:pt x="769317" y="782689"/>
                        <a:pt x="786379" y="763322"/>
                      </a:cubicBezTo>
                      <a:cubicBezTo>
                        <a:pt x="811741" y="734425"/>
                        <a:pt x="820810" y="698610"/>
                        <a:pt x="812202" y="662642"/>
                      </a:cubicBezTo>
                      <a:cubicBezTo>
                        <a:pt x="800982" y="616068"/>
                        <a:pt x="762093" y="576411"/>
                        <a:pt x="705374" y="553816"/>
                      </a:cubicBezTo>
                      <a:cubicBezTo>
                        <a:pt x="666178" y="538137"/>
                        <a:pt x="620834" y="529837"/>
                        <a:pt x="574413" y="529837"/>
                      </a:cubicBezTo>
                      <a:cubicBezTo>
                        <a:pt x="492025" y="529837"/>
                        <a:pt x="416707" y="555353"/>
                        <a:pt x="373054" y="598238"/>
                      </a:cubicBezTo>
                      <a:cubicBezTo>
                        <a:pt x="348460" y="622370"/>
                        <a:pt x="334934" y="651114"/>
                        <a:pt x="333858" y="680626"/>
                      </a:cubicBezTo>
                      <a:lnTo>
                        <a:pt x="0" y="566266"/>
                      </a:lnTo>
                      <a:lnTo>
                        <a:pt x="561348" y="15986"/>
                      </a:lnTo>
                      <a:cubicBezTo>
                        <a:pt x="569495" y="7993"/>
                        <a:pt x="589631" y="0"/>
                        <a:pt x="616222" y="0"/>
                      </a:cubicBezTo>
                      <a:cubicBezTo>
                        <a:pt x="629134" y="0"/>
                        <a:pt x="641585" y="1998"/>
                        <a:pt x="652498" y="5687"/>
                      </a:cubicBezTo>
                      <a:lnTo>
                        <a:pt x="1625634" y="338776"/>
                      </a:lnTo>
                      <a:lnTo>
                        <a:pt x="1430884" y="529837"/>
                      </a:lnTo>
                      <a:cubicBezTo>
                        <a:pt x="1415359" y="545054"/>
                        <a:pt x="1410595" y="566420"/>
                        <a:pt x="1418434" y="585634"/>
                      </a:cubicBezTo>
                      <a:cubicBezTo>
                        <a:pt x="1428117" y="609459"/>
                        <a:pt x="1455324" y="624983"/>
                        <a:pt x="1487449" y="624983"/>
                      </a:cubicBezTo>
                      <a:cubicBezTo>
                        <a:pt x="1490985" y="624983"/>
                        <a:pt x="1494520" y="624830"/>
                        <a:pt x="1498055" y="624368"/>
                      </a:cubicBezTo>
                      <a:cubicBezTo>
                        <a:pt x="1508508" y="623293"/>
                        <a:pt x="1519114" y="622678"/>
                        <a:pt x="1529720" y="622678"/>
                      </a:cubicBezTo>
                      <a:cubicBezTo>
                        <a:pt x="1560615" y="622678"/>
                        <a:pt x="1591050" y="627443"/>
                        <a:pt x="1617642" y="636512"/>
                      </a:cubicBezTo>
                      <a:cubicBezTo>
                        <a:pt x="1664523" y="652497"/>
                        <a:pt x="1684966" y="676322"/>
                        <a:pt x="1688502" y="693077"/>
                      </a:cubicBezTo>
                      <a:cubicBezTo>
                        <a:pt x="1691115" y="705527"/>
                        <a:pt x="1685274" y="718439"/>
                        <a:pt x="1671286" y="731350"/>
                      </a:cubicBezTo>
                      <a:cubicBezTo>
                        <a:pt x="1642850" y="757481"/>
                        <a:pt x="1589205" y="773774"/>
                        <a:pt x="1531103" y="773774"/>
                      </a:cubicBezTo>
                      <a:cubicBezTo>
                        <a:pt x="1503589" y="773774"/>
                        <a:pt x="1476229" y="769932"/>
                        <a:pt x="1452096" y="762707"/>
                      </a:cubicBezTo>
                      <a:cubicBezTo>
                        <a:pt x="1415821" y="751794"/>
                        <a:pt x="1388614" y="734271"/>
                        <a:pt x="1377393" y="714596"/>
                      </a:cubicBezTo>
                      <a:cubicBezTo>
                        <a:pt x="1365711" y="693999"/>
                        <a:pt x="1340964" y="681856"/>
                        <a:pt x="1311144" y="681856"/>
                      </a:cubicBezTo>
                      <a:cubicBezTo>
                        <a:pt x="1288549" y="681856"/>
                        <a:pt x="1267798" y="689388"/>
                        <a:pt x="1254425" y="702607"/>
                      </a:cubicBezTo>
                      <a:lnTo>
                        <a:pt x="1032776" y="919798"/>
                      </a:lnTo>
                      <a:lnTo>
                        <a:pt x="717825" y="811894"/>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8" name="Google Shape;1488;p75"/>
                <p:cNvSpPr/>
                <p:nvPr/>
              </p:nvSpPr>
              <p:spPr>
                <a:xfrm>
                  <a:off x="3702902" y="2500998"/>
                  <a:ext cx="1689051" cy="823883"/>
                </a:xfrm>
                <a:custGeom>
                  <a:rect b="b" l="l" r="r" t="t"/>
                  <a:pathLst>
                    <a:path extrusionOk="0" h="823883" w="1689051">
                      <a:moveTo>
                        <a:pt x="814047" y="704604"/>
                      </a:moveTo>
                      <a:cubicBezTo>
                        <a:pt x="818505" y="736729"/>
                        <a:pt x="808975" y="768240"/>
                        <a:pt x="786226" y="794217"/>
                      </a:cubicBezTo>
                      <a:lnTo>
                        <a:pt x="786226" y="794370"/>
                      </a:lnTo>
                      <a:cubicBezTo>
                        <a:pt x="776696" y="805130"/>
                        <a:pt x="765168" y="814968"/>
                        <a:pt x="751949" y="823883"/>
                      </a:cubicBezTo>
                      <a:lnTo>
                        <a:pt x="717825" y="812201"/>
                      </a:lnTo>
                      <a:cubicBezTo>
                        <a:pt x="745800" y="799443"/>
                        <a:pt x="769164" y="782842"/>
                        <a:pt x="786226" y="763475"/>
                      </a:cubicBezTo>
                      <a:cubicBezTo>
                        <a:pt x="801597" y="745952"/>
                        <a:pt x="810973" y="725816"/>
                        <a:pt x="814047" y="704604"/>
                      </a:cubicBezTo>
                      <a:close/>
                      <a:moveTo>
                        <a:pt x="1417358" y="582252"/>
                      </a:moveTo>
                      <a:cubicBezTo>
                        <a:pt x="1417665" y="583328"/>
                        <a:pt x="1417972" y="584558"/>
                        <a:pt x="1418434" y="585634"/>
                      </a:cubicBezTo>
                      <a:cubicBezTo>
                        <a:pt x="1428117" y="609612"/>
                        <a:pt x="1455324" y="624983"/>
                        <a:pt x="1487449" y="624983"/>
                      </a:cubicBezTo>
                      <a:cubicBezTo>
                        <a:pt x="1490831" y="624983"/>
                        <a:pt x="1494366" y="624830"/>
                        <a:pt x="1498055" y="624368"/>
                      </a:cubicBezTo>
                      <a:cubicBezTo>
                        <a:pt x="1508508" y="623292"/>
                        <a:pt x="1519114" y="622678"/>
                        <a:pt x="1529720" y="622678"/>
                      </a:cubicBezTo>
                      <a:cubicBezTo>
                        <a:pt x="1560769" y="622678"/>
                        <a:pt x="1591050" y="627443"/>
                        <a:pt x="1617642" y="636511"/>
                      </a:cubicBezTo>
                      <a:cubicBezTo>
                        <a:pt x="1664523" y="652497"/>
                        <a:pt x="1684966" y="676169"/>
                        <a:pt x="1688502" y="693077"/>
                      </a:cubicBezTo>
                      <a:cubicBezTo>
                        <a:pt x="1689885" y="700147"/>
                        <a:pt x="1688655" y="707218"/>
                        <a:pt x="1684813" y="714442"/>
                      </a:cubicBezTo>
                      <a:cubicBezTo>
                        <a:pt x="1676820" y="698918"/>
                        <a:pt x="1656223" y="680472"/>
                        <a:pt x="1617642" y="667253"/>
                      </a:cubicBezTo>
                      <a:cubicBezTo>
                        <a:pt x="1591050" y="658185"/>
                        <a:pt x="1560615" y="653420"/>
                        <a:pt x="1529720" y="653420"/>
                      </a:cubicBezTo>
                      <a:cubicBezTo>
                        <a:pt x="1519114" y="653420"/>
                        <a:pt x="1508508" y="654034"/>
                        <a:pt x="1498055" y="655110"/>
                      </a:cubicBezTo>
                      <a:cubicBezTo>
                        <a:pt x="1494520" y="655571"/>
                        <a:pt x="1490985" y="655725"/>
                        <a:pt x="1487449" y="655725"/>
                      </a:cubicBezTo>
                      <a:cubicBezTo>
                        <a:pt x="1455324" y="655725"/>
                        <a:pt x="1428117" y="640200"/>
                        <a:pt x="1418434" y="616376"/>
                      </a:cubicBezTo>
                      <a:cubicBezTo>
                        <a:pt x="1413822" y="605155"/>
                        <a:pt x="1413669" y="593319"/>
                        <a:pt x="1417358" y="582252"/>
                      </a:cubicBezTo>
                      <a:close/>
                      <a:moveTo>
                        <a:pt x="616222" y="0"/>
                      </a:moveTo>
                      <a:cubicBezTo>
                        <a:pt x="629134" y="0"/>
                        <a:pt x="641584" y="1998"/>
                        <a:pt x="652498" y="5687"/>
                      </a:cubicBezTo>
                      <a:lnTo>
                        <a:pt x="1625634" y="338776"/>
                      </a:lnTo>
                      <a:lnTo>
                        <a:pt x="1602270" y="361679"/>
                      </a:lnTo>
                      <a:lnTo>
                        <a:pt x="652498" y="36429"/>
                      </a:lnTo>
                      <a:cubicBezTo>
                        <a:pt x="641584" y="32740"/>
                        <a:pt x="629134" y="30742"/>
                        <a:pt x="616222" y="30742"/>
                      </a:cubicBezTo>
                      <a:cubicBezTo>
                        <a:pt x="589631" y="30742"/>
                        <a:pt x="569495" y="38735"/>
                        <a:pt x="561348" y="46728"/>
                      </a:cubicBezTo>
                      <a:lnTo>
                        <a:pt x="561502" y="46728"/>
                      </a:lnTo>
                      <a:lnTo>
                        <a:pt x="23364" y="574259"/>
                      </a:lnTo>
                      <a:lnTo>
                        <a:pt x="0" y="566266"/>
                      </a:lnTo>
                      <a:lnTo>
                        <a:pt x="561348" y="15986"/>
                      </a:lnTo>
                      <a:cubicBezTo>
                        <a:pt x="569495" y="7993"/>
                        <a:pt x="589631" y="0"/>
                        <a:pt x="616222" y="0"/>
                      </a:cubicBezTo>
                      <a:close/>
                    </a:path>
                  </a:pathLst>
                </a:custGeom>
                <a:solidFill>
                  <a:schemeClr val="dk1">
                    <a:alpha val="2000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89" name="Google Shape;1489;p75"/>
                <p:cNvSpPr/>
                <p:nvPr/>
              </p:nvSpPr>
              <p:spPr>
                <a:xfrm>
                  <a:off x="3633426" y="2824249"/>
                  <a:ext cx="1795567" cy="919338"/>
                </a:xfrm>
                <a:custGeom>
                  <a:rect b="b" l="l" r="r" t="t"/>
                  <a:pathLst>
                    <a:path extrusionOk="0" h="919338" w="1795567">
                      <a:moveTo>
                        <a:pt x="1794253" y="388732"/>
                      </a:moveTo>
                      <a:lnTo>
                        <a:pt x="1794253" y="642660"/>
                      </a:lnTo>
                      <a:cubicBezTo>
                        <a:pt x="1799172" y="667254"/>
                        <a:pt x="1790411" y="692923"/>
                        <a:pt x="1765817" y="715519"/>
                      </a:cubicBezTo>
                      <a:cubicBezTo>
                        <a:pt x="1712326" y="764706"/>
                        <a:pt x="1600272" y="782229"/>
                        <a:pt x="1510659" y="755176"/>
                      </a:cubicBezTo>
                      <a:cubicBezTo>
                        <a:pt x="1462855" y="740727"/>
                        <a:pt x="1429807" y="716902"/>
                        <a:pt x="1414283" y="689849"/>
                      </a:cubicBezTo>
                      <a:lnTo>
                        <a:pt x="1385748" y="676195"/>
                      </a:lnTo>
                      <a:lnTo>
                        <a:pt x="1350033" y="686006"/>
                      </a:lnTo>
                      <a:lnTo>
                        <a:pt x="1112090" y="919337"/>
                      </a:lnTo>
                      <a:lnTo>
                        <a:pt x="1112090" y="639432"/>
                      </a:lnTo>
                      <a:lnTo>
                        <a:pt x="1350033" y="406100"/>
                      </a:lnTo>
                      <a:lnTo>
                        <a:pt x="1380953" y="397607"/>
                      </a:lnTo>
                      <a:lnTo>
                        <a:pt x="1366479" y="397647"/>
                      </a:lnTo>
                      <a:cubicBezTo>
                        <a:pt x="1372628" y="396110"/>
                        <a:pt x="1379237" y="395649"/>
                        <a:pt x="1385693" y="396264"/>
                      </a:cubicBezTo>
                      <a:lnTo>
                        <a:pt x="1385693" y="396305"/>
                      </a:lnTo>
                      <a:lnTo>
                        <a:pt x="1385847" y="396263"/>
                      </a:lnTo>
                      <a:lnTo>
                        <a:pt x="1385847" y="397594"/>
                      </a:lnTo>
                      <a:lnTo>
                        <a:pt x="1394474" y="397570"/>
                      </a:lnTo>
                      <a:cubicBezTo>
                        <a:pt x="1403331" y="399645"/>
                        <a:pt x="1410825" y="403796"/>
                        <a:pt x="1414283" y="409944"/>
                      </a:cubicBezTo>
                      <a:cubicBezTo>
                        <a:pt x="1429807" y="436997"/>
                        <a:pt x="1462855" y="460822"/>
                        <a:pt x="1510659" y="475270"/>
                      </a:cubicBezTo>
                      <a:cubicBezTo>
                        <a:pt x="1600272" y="502170"/>
                        <a:pt x="1712326" y="484801"/>
                        <a:pt x="1765817" y="435613"/>
                      </a:cubicBezTo>
                      <a:cubicBezTo>
                        <a:pt x="1781956" y="420857"/>
                        <a:pt x="1791025" y="404871"/>
                        <a:pt x="1794253" y="388732"/>
                      </a:cubicBezTo>
                      <a:close/>
                      <a:moveTo>
                        <a:pt x="620170" y="244800"/>
                      </a:moveTo>
                      <a:cubicBezTo>
                        <a:pt x="640529" y="243438"/>
                        <a:pt x="661337" y="243835"/>
                        <a:pt x="681873" y="246094"/>
                      </a:cubicBezTo>
                      <a:cubicBezTo>
                        <a:pt x="709255" y="249106"/>
                        <a:pt x="736155" y="255427"/>
                        <a:pt x="760863" y="265303"/>
                      </a:cubicBezTo>
                      <a:cubicBezTo>
                        <a:pt x="840331" y="297121"/>
                        <a:pt x="870919" y="366137"/>
                        <a:pt x="827573" y="415631"/>
                      </a:cubicBezTo>
                      <a:cubicBezTo>
                        <a:pt x="802980" y="443760"/>
                        <a:pt x="762093" y="463435"/>
                        <a:pt x="715212" y="473119"/>
                      </a:cubicBezTo>
                      <a:cubicBezTo>
                        <a:pt x="693077" y="477730"/>
                        <a:pt x="690618" y="495253"/>
                        <a:pt x="710908" y="502170"/>
                      </a:cubicBezTo>
                      <a:lnTo>
                        <a:pt x="710754" y="502170"/>
                      </a:lnTo>
                      <a:lnTo>
                        <a:pt x="1111783" y="639432"/>
                      </a:lnTo>
                      <a:lnTo>
                        <a:pt x="1111783" y="919338"/>
                      </a:lnTo>
                      <a:lnTo>
                        <a:pt x="710754" y="782075"/>
                      </a:lnTo>
                      <a:cubicBezTo>
                        <a:pt x="699226" y="778232"/>
                        <a:pt x="695229" y="770854"/>
                        <a:pt x="697842" y="764398"/>
                      </a:cubicBezTo>
                      <a:lnTo>
                        <a:pt x="697842" y="528300"/>
                      </a:lnTo>
                      <a:cubicBezTo>
                        <a:pt x="611150" y="514467"/>
                        <a:pt x="516157" y="534910"/>
                        <a:pt x="468507" y="581638"/>
                      </a:cubicBezTo>
                      <a:cubicBezTo>
                        <a:pt x="443453" y="606231"/>
                        <a:pt x="435767" y="634053"/>
                        <a:pt x="443145" y="660337"/>
                      </a:cubicBezTo>
                      <a:cubicBezTo>
                        <a:pt x="446988" y="673556"/>
                        <a:pt x="421780" y="683240"/>
                        <a:pt x="401644" y="676323"/>
                      </a:cubicBezTo>
                      <a:lnTo>
                        <a:pt x="0" y="538753"/>
                      </a:lnTo>
                      <a:lnTo>
                        <a:pt x="0" y="258847"/>
                      </a:lnTo>
                      <a:lnTo>
                        <a:pt x="401644" y="396418"/>
                      </a:lnTo>
                      <a:cubicBezTo>
                        <a:pt x="421780" y="403334"/>
                        <a:pt x="446988" y="393651"/>
                        <a:pt x="443145" y="380432"/>
                      </a:cubicBezTo>
                      <a:cubicBezTo>
                        <a:pt x="435614" y="354147"/>
                        <a:pt x="443453" y="326326"/>
                        <a:pt x="468507" y="301732"/>
                      </a:cubicBezTo>
                      <a:cubicBezTo>
                        <a:pt x="502055" y="268790"/>
                        <a:pt x="559093" y="248883"/>
                        <a:pt x="620170" y="244800"/>
                      </a:cubicBezTo>
                      <a:close/>
                      <a:moveTo>
                        <a:pt x="1764280" y="0"/>
                      </a:moveTo>
                      <a:lnTo>
                        <a:pt x="1764280" y="279905"/>
                      </a:lnTo>
                      <a:lnTo>
                        <a:pt x="1744298" y="299426"/>
                      </a:lnTo>
                      <a:cubicBezTo>
                        <a:pt x="1731540" y="291280"/>
                        <a:pt x="1716322" y="284055"/>
                        <a:pt x="1699107" y="278061"/>
                      </a:cubicBezTo>
                      <a:cubicBezTo>
                        <a:pt x="1656529" y="263458"/>
                        <a:pt x="1608418" y="259308"/>
                        <a:pt x="1563535" y="264073"/>
                      </a:cubicBezTo>
                      <a:lnTo>
                        <a:pt x="1563381" y="264227"/>
                      </a:lnTo>
                      <a:cubicBezTo>
                        <a:pt x="1533408" y="267301"/>
                        <a:pt x="1510812" y="248548"/>
                        <a:pt x="1526183" y="233331"/>
                      </a:cubicBezTo>
                      <a:close/>
                    </a:path>
                  </a:pathLst>
                </a:custGeom>
                <a:gradFill>
                  <a:gsLst>
                    <a:gs pos="0">
                      <a:srgbClr val="C74105"/>
                    </a:gs>
                    <a:gs pos="42000">
                      <a:srgbClr val="C74105"/>
                    </a:gs>
                    <a:gs pos="76000">
                      <a:srgbClr val="852B03"/>
                    </a:gs>
                    <a:gs pos="100000">
                      <a:srgbClr val="852B03"/>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0" name="Google Shape;1490;p75"/>
                <p:cNvSpPr/>
                <p:nvPr/>
              </p:nvSpPr>
              <p:spPr>
                <a:xfrm>
                  <a:off x="3633425" y="2823940"/>
                  <a:ext cx="1795860" cy="640970"/>
                </a:xfrm>
                <a:custGeom>
                  <a:rect b="b" l="l" r="r" t="t"/>
                  <a:pathLst>
                    <a:path extrusionOk="0" h="640970" w="1795860">
                      <a:moveTo>
                        <a:pt x="1795637" y="371978"/>
                      </a:moveTo>
                      <a:cubicBezTo>
                        <a:pt x="1797482" y="394112"/>
                        <a:pt x="1787952" y="416861"/>
                        <a:pt x="1765971" y="437151"/>
                      </a:cubicBezTo>
                      <a:cubicBezTo>
                        <a:pt x="1712480" y="486338"/>
                        <a:pt x="1600426" y="503861"/>
                        <a:pt x="1510813" y="476808"/>
                      </a:cubicBezTo>
                      <a:cubicBezTo>
                        <a:pt x="1463009" y="462359"/>
                        <a:pt x="1429962" y="438534"/>
                        <a:pt x="1414437" y="411481"/>
                      </a:cubicBezTo>
                      <a:cubicBezTo>
                        <a:pt x="1404907" y="394727"/>
                        <a:pt x="1365404" y="392575"/>
                        <a:pt x="1350033" y="407639"/>
                      </a:cubicBezTo>
                      <a:lnTo>
                        <a:pt x="1112090" y="640970"/>
                      </a:lnTo>
                      <a:lnTo>
                        <a:pt x="711061" y="503707"/>
                      </a:lnTo>
                      <a:cubicBezTo>
                        <a:pt x="700301" y="500018"/>
                        <a:pt x="696151" y="493409"/>
                        <a:pt x="697688" y="487260"/>
                      </a:cubicBezTo>
                      <a:cubicBezTo>
                        <a:pt x="699072" y="491564"/>
                        <a:pt x="703376" y="495714"/>
                        <a:pt x="711061" y="498327"/>
                      </a:cubicBezTo>
                      <a:lnTo>
                        <a:pt x="1112090" y="635590"/>
                      </a:lnTo>
                      <a:lnTo>
                        <a:pt x="1350033" y="402259"/>
                      </a:lnTo>
                      <a:cubicBezTo>
                        <a:pt x="1365404" y="387195"/>
                        <a:pt x="1404907" y="389347"/>
                        <a:pt x="1414437" y="406102"/>
                      </a:cubicBezTo>
                      <a:cubicBezTo>
                        <a:pt x="1429962" y="433154"/>
                        <a:pt x="1463009" y="456979"/>
                        <a:pt x="1510813" y="471428"/>
                      </a:cubicBezTo>
                      <a:cubicBezTo>
                        <a:pt x="1600426" y="498327"/>
                        <a:pt x="1712480" y="480958"/>
                        <a:pt x="1765971" y="431771"/>
                      </a:cubicBezTo>
                      <a:cubicBezTo>
                        <a:pt x="1786261" y="413172"/>
                        <a:pt x="1795637" y="392421"/>
                        <a:pt x="1795637" y="371978"/>
                      </a:cubicBezTo>
                      <a:close/>
                      <a:moveTo>
                        <a:pt x="3996" y="256234"/>
                      </a:moveTo>
                      <a:lnTo>
                        <a:pt x="401644" y="392421"/>
                      </a:lnTo>
                      <a:cubicBezTo>
                        <a:pt x="419013" y="398415"/>
                        <a:pt x="440071" y="392113"/>
                        <a:pt x="443145" y="381661"/>
                      </a:cubicBezTo>
                      <a:lnTo>
                        <a:pt x="443145" y="381815"/>
                      </a:lnTo>
                      <a:cubicBezTo>
                        <a:pt x="446988" y="395034"/>
                        <a:pt x="421780" y="404717"/>
                        <a:pt x="401644" y="397801"/>
                      </a:cubicBezTo>
                      <a:lnTo>
                        <a:pt x="0" y="260230"/>
                      </a:lnTo>
                      <a:close/>
                      <a:moveTo>
                        <a:pt x="1522232" y="241557"/>
                      </a:moveTo>
                      <a:lnTo>
                        <a:pt x="1521880" y="242554"/>
                      </a:lnTo>
                      <a:lnTo>
                        <a:pt x="1521726" y="242400"/>
                      </a:lnTo>
                      <a:close/>
                      <a:moveTo>
                        <a:pt x="620323" y="240957"/>
                      </a:moveTo>
                      <a:cubicBezTo>
                        <a:pt x="640682" y="239595"/>
                        <a:pt x="661490" y="239993"/>
                        <a:pt x="682026" y="242251"/>
                      </a:cubicBezTo>
                      <a:cubicBezTo>
                        <a:pt x="709408" y="245263"/>
                        <a:pt x="736307" y="251584"/>
                        <a:pt x="761016" y="261460"/>
                      </a:cubicBezTo>
                      <a:cubicBezTo>
                        <a:pt x="816967" y="283748"/>
                        <a:pt x="848631" y="324635"/>
                        <a:pt x="847247" y="364138"/>
                      </a:cubicBezTo>
                      <a:cubicBezTo>
                        <a:pt x="845710" y="326326"/>
                        <a:pt x="814507" y="288052"/>
                        <a:pt x="761016" y="266686"/>
                      </a:cubicBezTo>
                      <a:cubicBezTo>
                        <a:pt x="662027" y="227183"/>
                        <a:pt x="528300" y="244706"/>
                        <a:pt x="468660" y="303115"/>
                      </a:cubicBezTo>
                      <a:cubicBezTo>
                        <a:pt x="450523" y="320946"/>
                        <a:pt x="441607" y="340313"/>
                        <a:pt x="440685" y="359681"/>
                      </a:cubicBezTo>
                      <a:cubicBezTo>
                        <a:pt x="440070" y="338622"/>
                        <a:pt x="448832" y="317257"/>
                        <a:pt x="468660" y="297889"/>
                      </a:cubicBezTo>
                      <a:cubicBezTo>
                        <a:pt x="502207" y="264947"/>
                        <a:pt x="559245" y="245040"/>
                        <a:pt x="620323" y="240957"/>
                      </a:cubicBezTo>
                      <a:close/>
                      <a:moveTo>
                        <a:pt x="1760438" y="0"/>
                      </a:moveTo>
                      <a:lnTo>
                        <a:pt x="1764434" y="1383"/>
                      </a:lnTo>
                      <a:lnTo>
                        <a:pt x="1526338" y="234715"/>
                      </a:lnTo>
                      <a:lnTo>
                        <a:pt x="1522232" y="241557"/>
                      </a:lnTo>
                      <a:lnTo>
                        <a:pt x="1526491" y="229488"/>
                      </a:lnTo>
                      <a:close/>
                    </a:path>
                  </a:pathLst>
                </a:custGeom>
                <a:solidFill>
                  <a:srgbClr val="FB9D7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491" name="Google Shape;1491;p75"/>
              <p:cNvSpPr/>
              <p:nvPr/>
            </p:nvSpPr>
            <p:spPr>
              <a:xfrm>
                <a:off x="2626012" y="3700701"/>
                <a:ext cx="15370" cy="153"/>
              </a:xfrm>
              <a:custGeom>
                <a:rect b="b" l="l" r="r" t="t"/>
                <a:pathLst>
                  <a:path extrusionOk="0" h="153" w="15370">
                    <a:moveTo>
                      <a:pt x="0" y="0"/>
                    </a:moveTo>
                    <a:lnTo>
                      <a:pt x="0" y="0"/>
                    </a:lnTo>
                    <a:cubicBezTo>
                      <a:pt x="0" y="0"/>
                      <a:pt x="0" y="154"/>
                      <a:pt x="0" y="154"/>
                    </a:cubicBezTo>
                    <a:cubicBezTo>
                      <a:pt x="0" y="154"/>
                      <a:pt x="0" y="154"/>
                      <a:pt x="0" y="0"/>
                    </a:cubicBezTo>
                    <a:close/>
                  </a:path>
                </a:pathLst>
              </a:custGeom>
              <a:solidFill>
                <a:srgbClr val="2AF6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492" name="Google Shape;1492;p75"/>
              <p:cNvGrpSpPr/>
              <p:nvPr/>
            </p:nvGrpSpPr>
            <p:grpSpPr>
              <a:xfrm>
                <a:off x="2625886" y="3177012"/>
                <a:ext cx="1784081" cy="1332509"/>
                <a:chOff x="2625886" y="3177012"/>
                <a:chExt cx="1784081" cy="1332509"/>
              </a:xfrm>
            </p:grpSpPr>
            <p:sp>
              <p:nvSpPr>
                <p:cNvPr id="1493" name="Google Shape;1493;p75"/>
                <p:cNvSpPr/>
                <p:nvPr/>
              </p:nvSpPr>
              <p:spPr>
                <a:xfrm>
                  <a:off x="2626242" y="3177012"/>
                  <a:ext cx="1783725" cy="1052603"/>
                </a:xfrm>
                <a:custGeom>
                  <a:rect b="b" l="l" r="r" t="t"/>
                  <a:pathLst>
                    <a:path extrusionOk="0" h="1052603" w="1783725">
                      <a:moveTo>
                        <a:pt x="1060828" y="801596"/>
                      </a:moveTo>
                      <a:cubicBezTo>
                        <a:pt x="977210" y="753331"/>
                        <a:pt x="980438" y="674017"/>
                        <a:pt x="1070820" y="628826"/>
                      </a:cubicBezTo>
                      <a:cubicBezTo>
                        <a:pt x="1143524" y="592551"/>
                        <a:pt x="1266492" y="593012"/>
                        <a:pt x="1339043" y="629902"/>
                      </a:cubicBezTo>
                      <a:cubicBezTo>
                        <a:pt x="1380237" y="650807"/>
                        <a:pt x="1403294" y="678782"/>
                        <a:pt x="1408212" y="707372"/>
                      </a:cubicBezTo>
                      <a:cubicBezTo>
                        <a:pt x="1410518" y="720898"/>
                        <a:pt x="1439416" y="726739"/>
                        <a:pt x="1456016" y="717209"/>
                      </a:cubicBezTo>
                      <a:lnTo>
                        <a:pt x="1783725" y="527993"/>
                      </a:lnTo>
                      <a:lnTo>
                        <a:pt x="1450175" y="335394"/>
                      </a:lnTo>
                      <a:cubicBezTo>
                        <a:pt x="1428656" y="322944"/>
                        <a:pt x="1442029" y="301425"/>
                        <a:pt x="1472309" y="300349"/>
                      </a:cubicBezTo>
                      <a:cubicBezTo>
                        <a:pt x="1521343" y="298658"/>
                        <a:pt x="1569454" y="286207"/>
                        <a:pt x="1605268" y="263151"/>
                      </a:cubicBezTo>
                      <a:cubicBezTo>
                        <a:pt x="1672286" y="219958"/>
                        <a:pt x="1670288" y="152787"/>
                        <a:pt x="1600811" y="110364"/>
                      </a:cubicBezTo>
                      <a:cubicBezTo>
                        <a:pt x="1524571" y="63790"/>
                        <a:pt x="1397606" y="62714"/>
                        <a:pt x="1320137" y="107443"/>
                      </a:cubicBezTo>
                      <a:cubicBezTo>
                        <a:pt x="1285398" y="127579"/>
                        <a:pt x="1266492" y="153402"/>
                        <a:pt x="1263725" y="179687"/>
                      </a:cubicBezTo>
                      <a:cubicBezTo>
                        <a:pt x="1261881" y="197209"/>
                        <a:pt x="1224683" y="205049"/>
                        <a:pt x="1203010" y="192598"/>
                      </a:cubicBezTo>
                      <a:lnTo>
                        <a:pt x="869460" y="0"/>
                      </a:lnTo>
                      <a:lnTo>
                        <a:pt x="27438" y="486183"/>
                      </a:lnTo>
                      <a:cubicBezTo>
                        <a:pt x="-9299" y="507396"/>
                        <a:pt x="-9145" y="541980"/>
                        <a:pt x="27899" y="563346"/>
                      </a:cubicBezTo>
                      <a:lnTo>
                        <a:pt x="875301" y="1052604"/>
                      </a:lnTo>
                      <a:lnTo>
                        <a:pt x="1203471" y="863080"/>
                      </a:lnTo>
                      <a:cubicBezTo>
                        <a:pt x="1219918" y="853550"/>
                        <a:pt x="1209927" y="837103"/>
                        <a:pt x="1186717" y="835873"/>
                      </a:cubicBezTo>
                      <a:cubicBezTo>
                        <a:pt x="1140911" y="833413"/>
                        <a:pt x="1096182" y="821885"/>
                        <a:pt x="1060982" y="801596"/>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4" name="Google Shape;1494;p75"/>
                <p:cNvSpPr/>
                <p:nvPr/>
              </p:nvSpPr>
              <p:spPr>
                <a:xfrm>
                  <a:off x="2664286" y="3220051"/>
                  <a:ext cx="1670978" cy="966218"/>
                </a:xfrm>
                <a:custGeom>
                  <a:rect b="b" l="l" r="r" t="t"/>
                  <a:pathLst>
                    <a:path extrusionOk="0" h="966218" w="1670978">
                      <a:moveTo>
                        <a:pt x="8300" y="488028"/>
                      </a:moveTo>
                      <a:cubicBezTo>
                        <a:pt x="3689" y="485261"/>
                        <a:pt x="1230" y="482955"/>
                        <a:pt x="0" y="481572"/>
                      </a:cubicBezTo>
                      <a:cubicBezTo>
                        <a:pt x="1230" y="480189"/>
                        <a:pt x="3535" y="478037"/>
                        <a:pt x="7993" y="475424"/>
                      </a:cubicBezTo>
                      <a:lnTo>
                        <a:pt x="831416" y="0"/>
                      </a:lnTo>
                      <a:lnTo>
                        <a:pt x="1146367" y="181838"/>
                      </a:lnTo>
                      <a:cubicBezTo>
                        <a:pt x="1158972" y="189063"/>
                        <a:pt x="1174189" y="192906"/>
                        <a:pt x="1190328" y="192906"/>
                      </a:cubicBezTo>
                      <a:cubicBezTo>
                        <a:pt x="1229678" y="192906"/>
                        <a:pt x="1259651" y="171386"/>
                        <a:pt x="1262879" y="140491"/>
                      </a:cubicBezTo>
                      <a:cubicBezTo>
                        <a:pt x="1264570" y="125581"/>
                        <a:pt x="1278404" y="109595"/>
                        <a:pt x="1300846" y="96530"/>
                      </a:cubicBezTo>
                      <a:cubicBezTo>
                        <a:pt x="1331434" y="78853"/>
                        <a:pt x="1374780" y="68708"/>
                        <a:pt x="1419663" y="68708"/>
                      </a:cubicBezTo>
                      <a:cubicBezTo>
                        <a:pt x="1466852" y="68708"/>
                        <a:pt x="1511889" y="79775"/>
                        <a:pt x="1543246" y="98989"/>
                      </a:cubicBezTo>
                      <a:cubicBezTo>
                        <a:pt x="1565688" y="112669"/>
                        <a:pt x="1578599" y="129423"/>
                        <a:pt x="1578753" y="144794"/>
                      </a:cubicBezTo>
                      <a:cubicBezTo>
                        <a:pt x="1578907" y="159551"/>
                        <a:pt x="1567686" y="175075"/>
                        <a:pt x="1546935" y="188448"/>
                      </a:cubicBezTo>
                      <a:cubicBezTo>
                        <a:pt x="1518191" y="207047"/>
                        <a:pt x="1477612" y="218114"/>
                        <a:pt x="1432882" y="219651"/>
                      </a:cubicBezTo>
                      <a:cubicBezTo>
                        <a:pt x="1398605" y="220881"/>
                        <a:pt x="1372167" y="238865"/>
                        <a:pt x="1365557" y="265456"/>
                      </a:cubicBezTo>
                      <a:cubicBezTo>
                        <a:pt x="1359870" y="288206"/>
                        <a:pt x="1370784" y="311416"/>
                        <a:pt x="1393379" y="324327"/>
                      </a:cubicBezTo>
                      <a:lnTo>
                        <a:pt x="1670979" y="484646"/>
                      </a:lnTo>
                      <a:lnTo>
                        <a:pt x="1402140" y="639893"/>
                      </a:lnTo>
                      <a:cubicBezTo>
                        <a:pt x="1389997" y="605462"/>
                        <a:pt x="1360639" y="575181"/>
                        <a:pt x="1317754" y="553355"/>
                      </a:cubicBezTo>
                      <a:cubicBezTo>
                        <a:pt x="1277174" y="532758"/>
                        <a:pt x="1222915" y="521383"/>
                        <a:pt x="1165274" y="521383"/>
                      </a:cubicBezTo>
                      <a:cubicBezTo>
                        <a:pt x="1107633" y="521383"/>
                        <a:pt x="1055832" y="532296"/>
                        <a:pt x="1016021" y="552279"/>
                      </a:cubicBezTo>
                      <a:cubicBezTo>
                        <a:pt x="959764" y="580408"/>
                        <a:pt x="926562" y="623907"/>
                        <a:pt x="925179" y="671250"/>
                      </a:cubicBezTo>
                      <a:cubicBezTo>
                        <a:pt x="923796" y="717363"/>
                        <a:pt x="952539" y="760863"/>
                        <a:pt x="1004032" y="790682"/>
                      </a:cubicBezTo>
                      <a:cubicBezTo>
                        <a:pt x="1028318" y="804670"/>
                        <a:pt x="1056294" y="815276"/>
                        <a:pt x="1087035" y="821885"/>
                      </a:cubicBezTo>
                      <a:lnTo>
                        <a:pt x="836950" y="966219"/>
                      </a:lnTo>
                      <a:lnTo>
                        <a:pt x="8300" y="48772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5" name="Google Shape;1495;p75"/>
                <p:cNvSpPr/>
                <p:nvPr/>
              </p:nvSpPr>
              <p:spPr>
                <a:xfrm>
                  <a:off x="2664286" y="3220205"/>
                  <a:ext cx="1671132" cy="840023"/>
                </a:xfrm>
                <a:custGeom>
                  <a:rect b="b" l="l" r="r" t="t"/>
                  <a:pathLst>
                    <a:path extrusionOk="0" h="840023" w="1671132">
                      <a:moveTo>
                        <a:pt x="925947" y="688004"/>
                      </a:moveTo>
                      <a:cubicBezTo>
                        <a:pt x="931173" y="727815"/>
                        <a:pt x="958841" y="764551"/>
                        <a:pt x="1004032" y="790682"/>
                      </a:cubicBezTo>
                      <a:cubicBezTo>
                        <a:pt x="1028318" y="804670"/>
                        <a:pt x="1056447" y="815122"/>
                        <a:pt x="1087035" y="821885"/>
                      </a:cubicBezTo>
                      <a:lnTo>
                        <a:pt x="1055525" y="840023"/>
                      </a:lnTo>
                      <a:cubicBezTo>
                        <a:pt x="1037079" y="834028"/>
                        <a:pt x="1019710" y="826650"/>
                        <a:pt x="1004032" y="817581"/>
                      </a:cubicBezTo>
                      <a:cubicBezTo>
                        <a:pt x="952539" y="787762"/>
                        <a:pt x="923795" y="744262"/>
                        <a:pt x="925179" y="698149"/>
                      </a:cubicBezTo>
                      <a:cubicBezTo>
                        <a:pt x="925179" y="694767"/>
                        <a:pt x="925486" y="691386"/>
                        <a:pt x="925947" y="688004"/>
                      </a:cubicBezTo>
                      <a:close/>
                      <a:moveTo>
                        <a:pt x="1366172" y="291126"/>
                      </a:moveTo>
                      <a:cubicBezTo>
                        <a:pt x="1370015" y="304499"/>
                        <a:pt x="1379391" y="316488"/>
                        <a:pt x="1393379" y="324481"/>
                      </a:cubicBezTo>
                      <a:lnTo>
                        <a:pt x="1393532" y="324327"/>
                      </a:lnTo>
                      <a:lnTo>
                        <a:pt x="1671132" y="484646"/>
                      </a:lnTo>
                      <a:lnTo>
                        <a:pt x="1647768" y="498173"/>
                      </a:lnTo>
                      <a:lnTo>
                        <a:pt x="1393532" y="351380"/>
                      </a:lnTo>
                      <a:cubicBezTo>
                        <a:pt x="1370937" y="338468"/>
                        <a:pt x="1360024" y="315258"/>
                        <a:pt x="1365711" y="292509"/>
                      </a:cubicBezTo>
                      <a:cubicBezTo>
                        <a:pt x="1365865" y="292048"/>
                        <a:pt x="1366172" y="291587"/>
                        <a:pt x="1366172" y="291126"/>
                      </a:cubicBezTo>
                      <a:close/>
                      <a:moveTo>
                        <a:pt x="831416" y="0"/>
                      </a:moveTo>
                      <a:lnTo>
                        <a:pt x="1146367" y="181839"/>
                      </a:lnTo>
                      <a:cubicBezTo>
                        <a:pt x="1158972" y="189063"/>
                        <a:pt x="1174189" y="192906"/>
                        <a:pt x="1190328" y="192906"/>
                      </a:cubicBezTo>
                      <a:cubicBezTo>
                        <a:pt x="1229678" y="192906"/>
                        <a:pt x="1259498" y="171233"/>
                        <a:pt x="1262879" y="140491"/>
                      </a:cubicBezTo>
                      <a:cubicBezTo>
                        <a:pt x="1264417" y="125581"/>
                        <a:pt x="1278250" y="109595"/>
                        <a:pt x="1300846" y="96530"/>
                      </a:cubicBezTo>
                      <a:cubicBezTo>
                        <a:pt x="1331434" y="78853"/>
                        <a:pt x="1372628" y="68708"/>
                        <a:pt x="1419663" y="68708"/>
                      </a:cubicBezTo>
                      <a:cubicBezTo>
                        <a:pt x="1466699" y="68708"/>
                        <a:pt x="1511735" y="79775"/>
                        <a:pt x="1543246" y="98989"/>
                      </a:cubicBezTo>
                      <a:cubicBezTo>
                        <a:pt x="1565534" y="112669"/>
                        <a:pt x="1578599" y="129424"/>
                        <a:pt x="1578753" y="144795"/>
                      </a:cubicBezTo>
                      <a:cubicBezTo>
                        <a:pt x="1578753" y="149406"/>
                        <a:pt x="1577523" y="154017"/>
                        <a:pt x="1575525" y="158628"/>
                      </a:cubicBezTo>
                      <a:cubicBezTo>
                        <a:pt x="1570453" y="147254"/>
                        <a:pt x="1559232" y="135726"/>
                        <a:pt x="1543092" y="125888"/>
                      </a:cubicBezTo>
                      <a:cubicBezTo>
                        <a:pt x="1511735" y="106675"/>
                        <a:pt x="1466699" y="95607"/>
                        <a:pt x="1419510" y="95607"/>
                      </a:cubicBezTo>
                      <a:cubicBezTo>
                        <a:pt x="1374626" y="95607"/>
                        <a:pt x="1331280" y="105752"/>
                        <a:pt x="1300692" y="123429"/>
                      </a:cubicBezTo>
                      <a:cubicBezTo>
                        <a:pt x="1278250" y="136494"/>
                        <a:pt x="1264417" y="152480"/>
                        <a:pt x="1262726" y="167390"/>
                      </a:cubicBezTo>
                      <a:cubicBezTo>
                        <a:pt x="1259498" y="198285"/>
                        <a:pt x="1229524" y="219805"/>
                        <a:pt x="1190175" y="219805"/>
                      </a:cubicBezTo>
                      <a:cubicBezTo>
                        <a:pt x="1174035" y="219805"/>
                        <a:pt x="1158818" y="215962"/>
                        <a:pt x="1146214" y="208738"/>
                      </a:cubicBezTo>
                      <a:lnTo>
                        <a:pt x="831262" y="26899"/>
                      </a:lnTo>
                      <a:lnTo>
                        <a:pt x="20597" y="494945"/>
                      </a:lnTo>
                      <a:lnTo>
                        <a:pt x="8300" y="487874"/>
                      </a:lnTo>
                      <a:lnTo>
                        <a:pt x="8300" y="488028"/>
                      </a:lnTo>
                      <a:cubicBezTo>
                        <a:pt x="3689" y="485261"/>
                        <a:pt x="1230" y="482956"/>
                        <a:pt x="0" y="481572"/>
                      </a:cubicBezTo>
                      <a:cubicBezTo>
                        <a:pt x="1230" y="480189"/>
                        <a:pt x="3535" y="477883"/>
                        <a:pt x="7993" y="475424"/>
                      </a:cubicBezTo>
                      <a:close/>
                    </a:path>
                  </a:pathLst>
                </a:custGeom>
                <a:solidFill>
                  <a:schemeClr val="dk1">
                    <a:alpha val="2000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6" name="Google Shape;1496;p75"/>
                <p:cNvSpPr/>
                <p:nvPr/>
              </p:nvSpPr>
              <p:spPr>
                <a:xfrm>
                  <a:off x="2625886" y="3376374"/>
                  <a:ext cx="1784080" cy="1133147"/>
                </a:xfrm>
                <a:custGeom>
                  <a:rect b="b" l="l" r="r" t="t"/>
                  <a:pathLst>
                    <a:path extrusionOk="0" h="1133147" w="1784080">
                      <a:moveTo>
                        <a:pt x="1784080" y="328631"/>
                      </a:moveTo>
                      <a:lnTo>
                        <a:pt x="1784080" y="613609"/>
                      </a:lnTo>
                      <a:lnTo>
                        <a:pt x="1770246" y="616529"/>
                      </a:lnTo>
                      <a:lnTo>
                        <a:pt x="1456371" y="797753"/>
                      </a:lnTo>
                      <a:cubicBezTo>
                        <a:pt x="1439770" y="807283"/>
                        <a:pt x="1410873" y="801442"/>
                        <a:pt x="1408567" y="787915"/>
                      </a:cubicBezTo>
                      <a:cubicBezTo>
                        <a:pt x="1403649" y="759325"/>
                        <a:pt x="1380592" y="731350"/>
                        <a:pt x="1339398" y="710446"/>
                      </a:cubicBezTo>
                      <a:cubicBezTo>
                        <a:pt x="1304660" y="692769"/>
                        <a:pt x="1258239" y="683546"/>
                        <a:pt x="1211512" y="682624"/>
                      </a:cubicBezTo>
                      <a:lnTo>
                        <a:pt x="1211512" y="651882"/>
                      </a:lnTo>
                      <a:cubicBezTo>
                        <a:pt x="1211512" y="651575"/>
                        <a:pt x="1211512" y="651421"/>
                        <a:pt x="1211512" y="651114"/>
                      </a:cubicBezTo>
                      <a:cubicBezTo>
                        <a:pt x="1211512" y="651114"/>
                        <a:pt x="1211512" y="650960"/>
                        <a:pt x="1211512" y="650960"/>
                      </a:cubicBezTo>
                      <a:cubicBezTo>
                        <a:pt x="1210282" y="643890"/>
                        <a:pt x="1201213" y="637280"/>
                        <a:pt x="1186918" y="636511"/>
                      </a:cubicBezTo>
                      <a:cubicBezTo>
                        <a:pt x="1141112" y="633898"/>
                        <a:pt x="1096383" y="622524"/>
                        <a:pt x="1061183" y="602234"/>
                      </a:cubicBezTo>
                      <a:cubicBezTo>
                        <a:pt x="977565" y="553969"/>
                        <a:pt x="980793" y="474655"/>
                        <a:pt x="1071175" y="429464"/>
                      </a:cubicBezTo>
                      <a:cubicBezTo>
                        <a:pt x="1143725" y="393189"/>
                        <a:pt x="1266847" y="393650"/>
                        <a:pt x="1339398" y="430541"/>
                      </a:cubicBezTo>
                      <a:cubicBezTo>
                        <a:pt x="1380592" y="451445"/>
                        <a:pt x="1403649" y="479266"/>
                        <a:pt x="1408567" y="508010"/>
                      </a:cubicBezTo>
                      <a:cubicBezTo>
                        <a:pt x="1410873" y="521537"/>
                        <a:pt x="1439770" y="527378"/>
                        <a:pt x="1456371" y="517848"/>
                      </a:cubicBezTo>
                      <a:close/>
                      <a:moveTo>
                        <a:pt x="124" y="326018"/>
                      </a:moveTo>
                      <a:cubicBezTo>
                        <a:pt x="432" y="339852"/>
                        <a:pt x="9808" y="353532"/>
                        <a:pt x="27946" y="363984"/>
                      </a:cubicBezTo>
                      <a:lnTo>
                        <a:pt x="875348" y="853242"/>
                      </a:lnTo>
                      <a:lnTo>
                        <a:pt x="1203518" y="663718"/>
                      </a:lnTo>
                      <a:lnTo>
                        <a:pt x="1203518" y="663565"/>
                      </a:lnTo>
                      <a:cubicBezTo>
                        <a:pt x="1209359" y="660183"/>
                        <a:pt x="1211819" y="655879"/>
                        <a:pt x="1211511" y="651729"/>
                      </a:cubicBezTo>
                      <a:lnTo>
                        <a:pt x="1211511" y="930866"/>
                      </a:lnTo>
                      <a:cubicBezTo>
                        <a:pt x="1211511" y="931173"/>
                        <a:pt x="1211511" y="931327"/>
                        <a:pt x="1211511" y="931634"/>
                      </a:cubicBezTo>
                      <a:cubicBezTo>
                        <a:pt x="1211511" y="931634"/>
                        <a:pt x="1211511" y="933325"/>
                        <a:pt x="1211511" y="933325"/>
                      </a:cubicBezTo>
                      <a:lnTo>
                        <a:pt x="1211358" y="933325"/>
                      </a:lnTo>
                      <a:cubicBezTo>
                        <a:pt x="1210896" y="937014"/>
                        <a:pt x="1208591" y="940703"/>
                        <a:pt x="1203518" y="943624"/>
                      </a:cubicBezTo>
                      <a:lnTo>
                        <a:pt x="875348" y="1133147"/>
                      </a:lnTo>
                      <a:lnTo>
                        <a:pt x="27946" y="643890"/>
                      </a:lnTo>
                      <a:cubicBezTo>
                        <a:pt x="7041" y="631900"/>
                        <a:pt x="-2181" y="615607"/>
                        <a:pt x="432" y="600082"/>
                      </a:cubicBezTo>
                      <a:lnTo>
                        <a:pt x="124" y="600082"/>
                      </a:lnTo>
                      <a:close/>
                      <a:moveTo>
                        <a:pt x="1653428" y="0"/>
                      </a:moveTo>
                      <a:lnTo>
                        <a:pt x="1653428" y="253006"/>
                      </a:lnTo>
                      <a:lnTo>
                        <a:pt x="1450531" y="135879"/>
                      </a:lnTo>
                      <a:cubicBezTo>
                        <a:pt x="1428858" y="123429"/>
                        <a:pt x="1442230" y="101909"/>
                        <a:pt x="1472665" y="100833"/>
                      </a:cubicBezTo>
                      <a:cubicBezTo>
                        <a:pt x="1521852" y="99143"/>
                        <a:pt x="1569809" y="86692"/>
                        <a:pt x="1605624" y="63636"/>
                      </a:cubicBezTo>
                      <a:lnTo>
                        <a:pt x="1605624" y="63482"/>
                      </a:lnTo>
                      <a:cubicBezTo>
                        <a:pt x="1633753" y="45344"/>
                        <a:pt x="1649585" y="22903"/>
                        <a:pt x="1653428" y="0"/>
                      </a:cubicBezTo>
                      <a:close/>
                    </a:path>
                  </a:pathLst>
                </a:custGeom>
                <a:gradFill>
                  <a:gsLst>
                    <a:gs pos="0">
                      <a:srgbClr val="39660D"/>
                    </a:gs>
                    <a:gs pos="14000">
                      <a:srgbClr val="569914"/>
                    </a:gs>
                    <a:gs pos="35000">
                      <a:schemeClr val="accent3"/>
                    </a:gs>
                    <a:gs pos="58000">
                      <a:srgbClr val="569914"/>
                    </a:gs>
                    <a:gs pos="86000">
                      <a:srgbClr val="569914"/>
                    </a:gs>
                    <a:gs pos="100000">
                      <a:srgbClr val="39660D"/>
                    </a:gs>
                  </a:gsLst>
                  <a:lin ang="7820187"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497" name="Google Shape;1497;p75"/>
                <p:cNvSpPr/>
                <p:nvPr/>
              </p:nvSpPr>
              <p:spPr>
                <a:xfrm>
                  <a:off x="2626056" y="3364077"/>
                  <a:ext cx="1783911" cy="867844"/>
                </a:xfrm>
                <a:custGeom>
                  <a:rect b="b" l="l" r="r" t="t"/>
                  <a:pathLst>
                    <a:path extrusionOk="0" h="867844" w="1783911">
                      <a:moveTo>
                        <a:pt x="1779146" y="340467"/>
                      </a:moveTo>
                      <a:lnTo>
                        <a:pt x="1783911" y="343234"/>
                      </a:lnTo>
                      <a:lnTo>
                        <a:pt x="1456202" y="532450"/>
                      </a:lnTo>
                      <a:cubicBezTo>
                        <a:pt x="1439602" y="541980"/>
                        <a:pt x="1410704" y="536139"/>
                        <a:pt x="1408399" y="522613"/>
                      </a:cubicBezTo>
                      <a:cubicBezTo>
                        <a:pt x="1403480" y="494023"/>
                        <a:pt x="1380423" y="466048"/>
                        <a:pt x="1339229" y="445143"/>
                      </a:cubicBezTo>
                      <a:cubicBezTo>
                        <a:pt x="1266678" y="408253"/>
                        <a:pt x="1143710" y="407792"/>
                        <a:pt x="1071006" y="444067"/>
                      </a:cubicBezTo>
                      <a:cubicBezTo>
                        <a:pt x="1026276" y="466509"/>
                        <a:pt x="1003066" y="497097"/>
                        <a:pt x="1000914" y="528300"/>
                      </a:cubicBezTo>
                      <a:cubicBezTo>
                        <a:pt x="1000607" y="495253"/>
                        <a:pt x="1023817" y="462359"/>
                        <a:pt x="1071006" y="438687"/>
                      </a:cubicBezTo>
                      <a:cubicBezTo>
                        <a:pt x="1143557" y="402412"/>
                        <a:pt x="1266678" y="402873"/>
                        <a:pt x="1339229" y="439764"/>
                      </a:cubicBezTo>
                      <a:cubicBezTo>
                        <a:pt x="1380423" y="460668"/>
                        <a:pt x="1403480" y="488489"/>
                        <a:pt x="1408399" y="517233"/>
                      </a:cubicBezTo>
                      <a:cubicBezTo>
                        <a:pt x="1410704" y="530760"/>
                        <a:pt x="1439602" y="536600"/>
                        <a:pt x="1456202" y="527070"/>
                      </a:cubicBezTo>
                      <a:lnTo>
                        <a:pt x="1456049" y="527070"/>
                      </a:lnTo>
                      <a:close/>
                      <a:moveTo>
                        <a:pt x="110" y="337085"/>
                      </a:moveTo>
                      <a:cubicBezTo>
                        <a:pt x="1186" y="350150"/>
                        <a:pt x="10409" y="363216"/>
                        <a:pt x="27778" y="373207"/>
                      </a:cubicBezTo>
                      <a:lnTo>
                        <a:pt x="875180" y="862465"/>
                      </a:lnTo>
                      <a:lnTo>
                        <a:pt x="1203350" y="672941"/>
                      </a:lnTo>
                      <a:cubicBezTo>
                        <a:pt x="1207500" y="670481"/>
                        <a:pt x="1209959" y="667561"/>
                        <a:pt x="1210882" y="664640"/>
                      </a:cubicBezTo>
                      <a:cubicBezTo>
                        <a:pt x="1212111" y="669405"/>
                        <a:pt x="1210113" y="674478"/>
                        <a:pt x="1203350" y="678320"/>
                      </a:cubicBezTo>
                      <a:lnTo>
                        <a:pt x="875180" y="867844"/>
                      </a:lnTo>
                      <a:lnTo>
                        <a:pt x="27778" y="378587"/>
                      </a:lnTo>
                      <a:cubicBezTo>
                        <a:pt x="7949" y="367212"/>
                        <a:pt x="-1120" y="351995"/>
                        <a:pt x="110" y="337085"/>
                      </a:cubicBezTo>
                      <a:close/>
                      <a:moveTo>
                        <a:pt x="1654180" y="0"/>
                      </a:moveTo>
                      <a:cubicBezTo>
                        <a:pt x="1655717" y="28129"/>
                        <a:pt x="1639732" y="56258"/>
                        <a:pt x="1605454" y="78392"/>
                      </a:cubicBezTo>
                      <a:cubicBezTo>
                        <a:pt x="1569640" y="101448"/>
                        <a:pt x="1521529" y="113899"/>
                        <a:pt x="1472495" y="115590"/>
                      </a:cubicBezTo>
                      <a:cubicBezTo>
                        <a:pt x="1454204" y="116205"/>
                        <a:pt x="1442061" y="124197"/>
                        <a:pt x="1440063" y="133266"/>
                      </a:cubicBezTo>
                      <a:cubicBezTo>
                        <a:pt x="1437603" y="122199"/>
                        <a:pt x="1450669" y="110825"/>
                        <a:pt x="1472495" y="110056"/>
                      </a:cubicBezTo>
                      <a:cubicBezTo>
                        <a:pt x="1521683" y="108365"/>
                        <a:pt x="1569640" y="95915"/>
                        <a:pt x="1605454" y="72858"/>
                      </a:cubicBezTo>
                      <a:lnTo>
                        <a:pt x="1605454" y="73012"/>
                      </a:lnTo>
                      <a:cubicBezTo>
                        <a:pt x="1637426" y="52261"/>
                        <a:pt x="1653412" y="26284"/>
                        <a:pt x="1654180" y="0"/>
                      </a:cubicBezTo>
                      <a:close/>
                    </a:path>
                  </a:pathLst>
                </a:custGeom>
                <a:solidFill>
                  <a:srgbClr val="AAEB6A"/>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498" name="Google Shape;1498;p75"/>
              <p:cNvGrpSpPr/>
              <p:nvPr/>
            </p:nvGrpSpPr>
            <p:grpSpPr>
              <a:xfrm>
                <a:off x="4873402" y="3147808"/>
                <a:ext cx="1784416" cy="1332508"/>
                <a:chOff x="4873402" y="3147808"/>
                <a:chExt cx="1784416" cy="1332508"/>
              </a:xfrm>
            </p:grpSpPr>
            <p:sp>
              <p:nvSpPr>
                <p:cNvPr id="1499" name="Google Shape;1499;p75"/>
                <p:cNvSpPr/>
                <p:nvPr/>
              </p:nvSpPr>
              <p:spPr>
                <a:xfrm>
                  <a:off x="4873402" y="3672419"/>
                  <a:ext cx="1784416" cy="807897"/>
                </a:xfrm>
                <a:custGeom>
                  <a:rect b="b" l="l" r="r" t="t"/>
                  <a:pathLst>
                    <a:path extrusionOk="0" h="807897" w="1784416">
                      <a:moveTo>
                        <a:pt x="1783801" y="1844"/>
                      </a:moveTo>
                      <a:lnTo>
                        <a:pt x="1784416" y="1844"/>
                      </a:lnTo>
                      <a:lnTo>
                        <a:pt x="1784416" y="281903"/>
                      </a:lnTo>
                      <a:lnTo>
                        <a:pt x="1783801" y="281903"/>
                      </a:lnTo>
                      <a:cubicBezTo>
                        <a:pt x="1784416" y="296352"/>
                        <a:pt x="1775347" y="310800"/>
                        <a:pt x="1756441" y="321714"/>
                      </a:cubicBezTo>
                      <a:lnTo>
                        <a:pt x="914419" y="807897"/>
                      </a:lnTo>
                      <a:lnTo>
                        <a:pt x="914419" y="527992"/>
                      </a:lnTo>
                      <a:lnTo>
                        <a:pt x="1756441" y="41809"/>
                      </a:lnTo>
                      <a:cubicBezTo>
                        <a:pt x="1775347" y="30895"/>
                        <a:pt x="1784416" y="16446"/>
                        <a:pt x="1783801" y="1844"/>
                      </a:cubicBezTo>
                      <a:close/>
                      <a:moveTo>
                        <a:pt x="0" y="0"/>
                      </a:moveTo>
                      <a:lnTo>
                        <a:pt x="333550" y="192598"/>
                      </a:lnTo>
                      <a:cubicBezTo>
                        <a:pt x="355223" y="205049"/>
                        <a:pt x="341697" y="226568"/>
                        <a:pt x="311416" y="227644"/>
                      </a:cubicBezTo>
                      <a:cubicBezTo>
                        <a:pt x="262229" y="229335"/>
                        <a:pt x="214271" y="241785"/>
                        <a:pt x="178457" y="264842"/>
                      </a:cubicBezTo>
                      <a:cubicBezTo>
                        <a:pt x="159013" y="277369"/>
                        <a:pt x="145410" y="291856"/>
                        <a:pt x="137570" y="307169"/>
                      </a:cubicBezTo>
                      <a:lnTo>
                        <a:pt x="131285" y="354331"/>
                      </a:lnTo>
                      <a:lnTo>
                        <a:pt x="148100" y="387847"/>
                      </a:lnTo>
                      <a:cubicBezTo>
                        <a:pt x="156708" y="398530"/>
                        <a:pt x="168313" y="408560"/>
                        <a:pt x="182915" y="417475"/>
                      </a:cubicBezTo>
                      <a:cubicBezTo>
                        <a:pt x="259155" y="464049"/>
                        <a:pt x="386119" y="465124"/>
                        <a:pt x="463589" y="420395"/>
                      </a:cubicBezTo>
                      <a:cubicBezTo>
                        <a:pt x="498328" y="400413"/>
                        <a:pt x="517080" y="374436"/>
                        <a:pt x="520001" y="348151"/>
                      </a:cubicBezTo>
                      <a:cubicBezTo>
                        <a:pt x="521077" y="339236"/>
                        <a:pt x="531068" y="332780"/>
                        <a:pt x="543518" y="330321"/>
                      </a:cubicBezTo>
                      <a:cubicBezTo>
                        <a:pt x="555661" y="327862"/>
                        <a:pt x="570110" y="329092"/>
                        <a:pt x="580716" y="335240"/>
                      </a:cubicBezTo>
                      <a:lnTo>
                        <a:pt x="914266" y="527838"/>
                      </a:lnTo>
                      <a:lnTo>
                        <a:pt x="914266" y="807744"/>
                      </a:lnTo>
                      <a:lnTo>
                        <a:pt x="580716" y="615146"/>
                      </a:lnTo>
                      <a:cubicBezTo>
                        <a:pt x="570110" y="608997"/>
                        <a:pt x="555661" y="607767"/>
                        <a:pt x="543518" y="610227"/>
                      </a:cubicBezTo>
                      <a:lnTo>
                        <a:pt x="543518" y="610226"/>
                      </a:lnTo>
                      <a:cubicBezTo>
                        <a:pt x="531068" y="612686"/>
                        <a:pt x="520923" y="619142"/>
                        <a:pt x="520001" y="628057"/>
                      </a:cubicBezTo>
                      <a:cubicBezTo>
                        <a:pt x="517234" y="654341"/>
                        <a:pt x="498328" y="680164"/>
                        <a:pt x="463589" y="700300"/>
                      </a:cubicBezTo>
                      <a:cubicBezTo>
                        <a:pt x="386119" y="745030"/>
                        <a:pt x="259155" y="743954"/>
                        <a:pt x="182915" y="697380"/>
                      </a:cubicBezTo>
                      <a:cubicBezTo>
                        <a:pt x="145103" y="674323"/>
                        <a:pt x="127426" y="643889"/>
                        <a:pt x="129885" y="613915"/>
                      </a:cubicBezTo>
                      <a:lnTo>
                        <a:pt x="129885" y="354915"/>
                      </a:lnTo>
                      <a:lnTo>
                        <a:pt x="0" y="279905"/>
                      </a:lnTo>
                      <a:close/>
                    </a:path>
                  </a:pathLst>
                </a:custGeom>
                <a:gradFill>
                  <a:gsLst>
                    <a:gs pos="0">
                      <a:srgbClr val="B90223"/>
                    </a:gs>
                    <a:gs pos="25000">
                      <a:srgbClr val="7B0117"/>
                    </a:gs>
                    <a:gs pos="70000">
                      <a:srgbClr val="B90223"/>
                    </a:gs>
                    <a:gs pos="94000">
                      <a:srgbClr val="7B0117"/>
                    </a:gs>
                    <a:gs pos="100000">
                      <a:srgbClr val="B9022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0" name="Google Shape;1500;p75"/>
                <p:cNvSpPr/>
                <p:nvPr/>
              </p:nvSpPr>
              <p:spPr>
                <a:xfrm>
                  <a:off x="4873402" y="3147808"/>
                  <a:ext cx="1783725" cy="1052603"/>
                </a:xfrm>
                <a:custGeom>
                  <a:rect b="b" l="l" r="r" t="t"/>
                  <a:pathLst>
                    <a:path extrusionOk="0" h="1052603" w="1783725">
                      <a:moveTo>
                        <a:pt x="722897" y="251008"/>
                      </a:moveTo>
                      <a:cubicBezTo>
                        <a:pt x="806515" y="299273"/>
                        <a:pt x="803287" y="378587"/>
                        <a:pt x="712906" y="423778"/>
                      </a:cubicBezTo>
                      <a:cubicBezTo>
                        <a:pt x="640201" y="460053"/>
                        <a:pt x="517233" y="459592"/>
                        <a:pt x="444682" y="422701"/>
                      </a:cubicBezTo>
                      <a:cubicBezTo>
                        <a:pt x="403488" y="401797"/>
                        <a:pt x="380432" y="373822"/>
                        <a:pt x="375513" y="345232"/>
                      </a:cubicBezTo>
                      <a:cubicBezTo>
                        <a:pt x="373207" y="331705"/>
                        <a:pt x="344310" y="325864"/>
                        <a:pt x="327709" y="335394"/>
                      </a:cubicBezTo>
                      <a:lnTo>
                        <a:pt x="0" y="524611"/>
                      </a:lnTo>
                      <a:lnTo>
                        <a:pt x="333550" y="717209"/>
                      </a:lnTo>
                      <a:cubicBezTo>
                        <a:pt x="355069" y="729660"/>
                        <a:pt x="341697" y="751179"/>
                        <a:pt x="311416" y="752255"/>
                      </a:cubicBezTo>
                      <a:cubicBezTo>
                        <a:pt x="262382" y="753946"/>
                        <a:pt x="214271" y="766396"/>
                        <a:pt x="178457" y="789453"/>
                      </a:cubicBezTo>
                      <a:cubicBezTo>
                        <a:pt x="111440" y="832645"/>
                        <a:pt x="113438" y="899816"/>
                        <a:pt x="182915" y="942240"/>
                      </a:cubicBezTo>
                      <a:cubicBezTo>
                        <a:pt x="259155" y="988814"/>
                        <a:pt x="386119" y="989890"/>
                        <a:pt x="463589" y="945161"/>
                      </a:cubicBezTo>
                      <a:cubicBezTo>
                        <a:pt x="498327" y="925025"/>
                        <a:pt x="517233" y="899201"/>
                        <a:pt x="520000" y="872917"/>
                      </a:cubicBezTo>
                      <a:cubicBezTo>
                        <a:pt x="521845" y="855394"/>
                        <a:pt x="559042" y="847555"/>
                        <a:pt x="580715" y="860005"/>
                      </a:cubicBezTo>
                      <a:lnTo>
                        <a:pt x="914266" y="1052603"/>
                      </a:lnTo>
                      <a:lnTo>
                        <a:pt x="1756288" y="566420"/>
                      </a:lnTo>
                      <a:cubicBezTo>
                        <a:pt x="1793024" y="545208"/>
                        <a:pt x="1792870" y="510623"/>
                        <a:pt x="1755827" y="489258"/>
                      </a:cubicBezTo>
                      <a:lnTo>
                        <a:pt x="908425" y="0"/>
                      </a:lnTo>
                      <a:lnTo>
                        <a:pt x="580254" y="189524"/>
                      </a:lnTo>
                      <a:cubicBezTo>
                        <a:pt x="563807" y="199054"/>
                        <a:pt x="573799" y="215501"/>
                        <a:pt x="597009" y="216731"/>
                      </a:cubicBezTo>
                      <a:cubicBezTo>
                        <a:pt x="642814" y="219190"/>
                        <a:pt x="687544" y="230718"/>
                        <a:pt x="722743" y="251008"/>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1" name="Google Shape;1501;p75"/>
                <p:cNvSpPr/>
                <p:nvPr/>
              </p:nvSpPr>
              <p:spPr>
                <a:xfrm>
                  <a:off x="4948259" y="3190693"/>
                  <a:ext cx="1670978" cy="966526"/>
                </a:xfrm>
                <a:custGeom>
                  <a:rect b="b" l="l" r="r" t="t"/>
                  <a:pathLst>
                    <a:path extrusionOk="0" h="966526" w="1670978">
                      <a:moveTo>
                        <a:pt x="524458" y="784688"/>
                      </a:moveTo>
                      <a:cubicBezTo>
                        <a:pt x="511854" y="777463"/>
                        <a:pt x="496636" y="773620"/>
                        <a:pt x="480650" y="773620"/>
                      </a:cubicBezTo>
                      <a:cubicBezTo>
                        <a:pt x="441301" y="773620"/>
                        <a:pt x="411327" y="795140"/>
                        <a:pt x="408099" y="825882"/>
                      </a:cubicBezTo>
                      <a:cubicBezTo>
                        <a:pt x="406409" y="840792"/>
                        <a:pt x="392575" y="856777"/>
                        <a:pt x="370133" y="869843"/>
                      </a:cubicBezTo>
                      <a:cubicBezTo>
                        <a:pt x="339545" y="887519"/>
                        <a:pt x="296199" y="897664"/>
                        <a:pt x="251316" y="897664"/>
                      </a:cubicBezTo>
                      <a:cubicBezTo>
                        <a:pt x="204127" y="897664"/>
                        <a:pt x="159090" y="886597"/>
                        <a:pt x="127579" y="867383"/>
                      </a:cubicBezTo>
                      <a:cubicBezTo>
                        <a:pt x="105137" y="853703"/>
                        <a:pt x="92226" y="836949"/>
                        <a:pt x="92072" y="821578"/>
                      </a:cubicBezTo>
                      <a:cubicBezTo>
                        <a:pt x="91918" y="806822"/>
                        <a:pt x="103293" y="791297"/>
                        <a:pt x="124044" y="777925"/>
                      </a:cubicBezTo>
                      <a:cubicBezTo>
                        <a:pt x="152788" y="759326"/>
                        <a:pt x="193367" y="748258"/>
                        <a:pt x="238096" y="746568"/>
                      </a:cubicBezTo>
                      <a:cubicBezTo>
                        <a:pt x="272374" y="745338"/>
                        <a:pt x="298812" y="727354"/>
                        <a:pt x="305421" y="700762"/>
                      </a:cubicBezTo>
                      <a:cubicBezTo>
                        <a:pt x="311109" y="678013"/>
                        <a:pt x="300195" y="654803"/>
                        <a:pt x="277600" y="641891"/>
                      </a:cubicBezTo>
                      <a:lnTo>
                        <a:pt x="0" y="481572"/>
                      </a:lnTo>
                      <a:lnTo>
                        <a:pt x="268838" y="326326"/>
                      </a:lnTo>
                      <a:cubicBezTo>
                        <a:pt x="280981" y="360757"/>
                        <a:pt x="310340" y="391037"/>
                        <a:pt x="353225" y="412864"/>
                      </a:cubicBezTo>
                      <a:cubicBezTo>
                        <a:pt x="393958" y="433461"/>
                        <a:pt x="448064" y="444836"/>
                        <a:pt x="505859" y="444836"/>
                      </a:cubicBezTo>
                      <a:cubicBezTo>
                        <a:pt x="563654" y="444836"/>
                        <a:pt x="615300" y="433922"/>
                        <a:pt x="655111" y="413940"/>
                      </a:cubicBezTo>
                      <a:cubicBezTo>
                        <a:pt x="711369" y="385811"/>
                        <a:pt x="744570" y="342311"/>
                        <a:pt x="745953" y="294969"/>
                      </a:cubicBezTo>
                      <a:cubicBezTo>
                        <a:pt x="747337" y="248856"/>
                        <a:pt x="718593" y="205356"/>
                        <a:pt x="666947" y="175536"/>
                      </a:cubicBezTo>
                      <a:cubicBezTo>
                        <a:pt x="642660" y="161549"/>
                        <a:pt x="614532" y="150943"/>
                        <a:pt x="583943" y="144333"/>
                      </a:cubicBezTo>
                      <a:lnTo>
                        <a:pt x="834029" y="0"/>
                      </a:lnTo>
                      <a:lnTo>
                        <a:pt x="1662679" y="478498"/>
                      </a:lnTo>
                      <a:cubicBezTo>
                        <a:pt x="1667290" y="481265"/>
                        <a:pt x="1669749" y="483570"/>
                        <a:pt x="1670979" y="484954"/>
                      </a:cubicBezTo>
                      <a:cubicBezTo>
                        <a:pt x="1669749" y="486337"/>
                        <a:pt x="1667444" y="488489"/>
                        <a:pt x="1662986" y="491102"/>
                      </a:cubicBezTo>
                      <a:lnTo>
                        <a:pt x="839563" y="966526"/>
                      </a:lnTo>
                      <a:lnTo>
                        <a:pt x="524611" y="78468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2" name="Google Shape;1502;p75"/>
                <p:cNvSpPr/>
                <p:nvPr/>
              </p:nvSpPr>
              <p:spPr>
                <a:xfrm>
                  <a:off x="4947797" y="3190692"/>
                  <a:ext cx="1671286" cy="838486"/>
                </a:xfrm>
                <a:custGeom>
                  <a:rect b="b" l="l" r="r" t="t"/>
                  <a:pathLst>
                    <a:path extrusionOk="0" h="838486" w="1671286">
                      <a:moveTo>
                        <a:pt x="303730" y="706142"/>
                      </a:moveTo>
                      <a:cubicBezTo>
                        <a:pt x="307112" y="715365"/>
                        <a:pt x="308035" y="725510"/>
                        <a:pt x="305575" y="735501"/>
                      </a:cubicBezTo>
                      <a:cubicBezTo>
                        <a:pt x="298965" y="762092"/>
                        <a:pt x="272527" y="780077"/>
                        <a:pt x="238250" y="781306"/>
                      </a:cubicBezTo>
                      <a:cubicBezTo>
                        <a:pt x="193521" y="782997"/>
                        <a:pt x="152941" y="794064"/>
                        <a:pt x="124198" y="812663"/>
                      </a:cubicBezTo>
                      <a:lnTo>
                        <a:pt x="124198" y="812509"/>
                      </a:lnTo>
                      <a:cubicBezTo>
                        <a:pt x="111747" y="820502"/>
                        <a:pt x="102678" y="829417"/>
                        <a:pt x="97452" y="838486"/>
                      </a:cubicBezTo>
                      <a:cubicBezTo>
                        <a:pt x="94224" y="832799"/>
                        <a:pt x="92380" y="827112"/>
                        <a:pt x="92380" y="821578"/>
                      </a:cubicBezTo>
                      <a:cubicBezTo>
                        <a:pt x="92226" y="806822"/>
                        <a:pt x="103601" y="791297"/>
                        <a:pt x="124351" y="777925"/>
                      </a:cubicBezTo>
                      <a:cubicBezTo>
                        <a:pt x="153249" y="759326"/>
                        <a:pt x="193674" y="748105"/>
                        <a:pt x="238404" y="746568"/>
                      </a:cubicBezTo>
                      <a:cubicBezTo>
                        <a:pt x="270222" y="745492"/>
                        <a:pt x="295123" y="729660"/>
                        <a:pt x="303730" y="706142"/>
                      </a:cubicBezTo>
                      <a:close/>
                      <a:moveTo>
                        <a:pt x="744570" y="309417"/>
                      </a:moveTo>
                      <a:cubicBezTo>
                        <a:pt x="745800" y="316180"/>
                        <a:pt x="746261" y="322943"/>
                        <a:pt x="746107" y="329860"/>
                      </a:cubicBezTo>
                      <a:cubicBezTo>
                        <a:pt x="744724" y="377203"/>
                        <a:pt x="711523" y="420703"/>
                        <a:pt x="655265" y="448832"/>
                      </a:cubicBezTo>
                      <a:cubicBezTo>
                        <a:pt x="615454" y="468814"/>
                        <a:pt x="563808" y="479727"/>
                        <a:pt x="506012" y="479727"/>
                      </a:cubicBezTo>
                      <a:cubicBezTo>
                        <a:pt x="448218" y="479727"/>
                        <a:pt x="394112" y="468353"/>
                        <a:pt x="353379" y="447756"/>
                      </a:cubicBezTo>
                      <a:cubicBezTo>
                        <a:pt x="310494" y="425929"/>
                        <a:pt x="281135" y="395648"/>
                        <a:pt x="268992" y="361217"/>
                      </a:cubicBezTo>
                      <a:lnTo>
                        <a:pt x="268685" y="361371"/>
                      </a:lnTo>
                      <a:lnTo>
                        <a:pt x="29973" y="499248"/>
                      </a:lnTo>
                      <a:lnTo>
                        <a:pt x="0" y="481879"/>
                      </a:lnTo>
                      <a:lnTo>
                        <a:pt x="268838" y="326632"/>
                      </a:lnTo>
                      <a:cubicBezTo>
                        <a:pt x="280981" y="361063"/>
                        <a:pt x="310340" y="391344"/>
                        <a:pt x="353225" y="413171"/>
                      </a:cubicBezTo>
                      <a:cubicBezTo>
                        <a:pt x="393958" y="433768"/>
                        <a:pt x="449447" y="445143"/>
                        <a:pt x="505859" y="445143"/>
                      </a:cubicBezTo>
                      <a:cubicBezTo>
                        <a:pt x="562270" y="445143"/>
                        <a:pt x="615300" y="434229"/>
                        <a:pt x="655111" y="414247"/>
                      </a:cubicBezTo>
                      <a:cubicBezTo>
                        <a:pt x="705835" y="388885"/>
                        <a:pt x="737653" y="351226"/>
                        <a:pt x="744570" y="309417"/>
                      </a:cubicBezTo>
                      <a:close/>
                      <a:moveTo>
                        <a:pt x="834336" y="0"/>
                      </a:moveTo>
                      <a:lnTo>
                        <a:pt x="1662985" y="478498"/>
                      </a:lnTo>
                      <a:cubicBezTo>
                        <a:pt x="1667596" y="481111"/>
                        <a:pt x="1670056" y="483570"/>
                        <a:pt x="1671286" y="484954"/>
                      </a:cubicBezTo>
                      <a:cubicBezTo>
                        <a:pt x="1670056" y="486337"/>
                        <a:pt x="1667750" y="488643"/>
                        <a:pt x="1663292" y="491102"/>
                      </a:cubicBezTo>
                      <a:lnTo>
                        <a:pt x="1643925" y="502323"/>
                      </a:lnTo>
                      <a:lnTo>
                        <a:pt x="834182" y="34738"/>
                      </a:lnTo>
                      <a:lnTo>
                        <a:pt x="834336" y="34585"/>
                      </a:lnTo>
                      <a:lnTo>
                        <a:pt x="624215" y="155862"/>
                      </a:lnTo>
                      <a:cubicBezTo>
                        <a:pt x="611457" y="151250"/>
                        <a:pt x="598238" y="147408"/>
                        <a:pt x="584250" y="144333"/>
                      </a:cubicBezTo>
                      <a:close/>
                    </a:path>
                  </a:pathLst>
                </a:custGeom>
                <a:solidFill>
                  <a:schemeClr val="dk1">
                    <a:alpha val="2588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3" name="Google Shape;1503;p75"/>
                <p:cNvSpPr/>
                <p:nvPr/>
              </p:nvSpPr>
              <p:spPr>
                <a:xfrm>
                  <a:off x="4873402" y="3348706"/>
                  <a:ext cx="1783865" cy="853857"/>
                </a:xfrm>
                <a:custGeom>
                  <a:rect b="b" l="l" r="r" t="t"/>
                  <a:pathLst>
                    <a:path extrusionOk="0" h="853857" w="1783865">
                      <a:moveTo>
                        <a:pt x="343495" y="530487"/>
                      </a:moveTo>
                      <a:lnTo>
                        <a:pt x="343849" y="530914"/>
                      </a:lnTo>
                      <a:lnTo>
                        <a:pt x="343849" y="531067"/>
                      </a:lnTo>
                      <a:close/>
                      <a:moveTo>
                        <a:pt x="1783801" y="327094"/>
                      </a:moveTo>
                      <a:cubicBezTo>
                        <a:pt x="1784723" y="341696"/>
                        <a:pt x="1775809" y="356606"/>
                        <a:pt x="1756441" y="367673"/>
                      </a:cubicBezTo>
                      <a:lnTo>
                        <a:pt x="914419" y="853857"/>
                      </a:lnTo>
                      <a:lnTo>
                        <a:pt x="580869" y="661259"/>
                      </a:lnTo>
                      <a:cubicBezTo>
                        <a:pt x="559196" y="648808"/>
                        <a:pt x="521998" y="656647"/>
                        <a:pt x="520153" y="674170"/>
                      </a:cubicBezTo>
                      <a:cubicBezTo>
                        <a:pt x="517387" y="700455"/>
                        <a:pt x="498480" y="726278"/>
                        <a:pt x="463742" y="746414"/>
                      </a:cubicBezTo>
                      <a:cubicBezTo>
                        <a:pt x="386272" y="791143"/>
                        <a:pt x="259308" y="790067"/>
                        <a:pt x="183068" y="743493"/>
                      </a:cubicBezTo>
                      <a:cubicBezTo>
                        <a:pt x="146946" y="721513"/>
                        <a:pt x="129270" y="692923"/>
                        <a:pt x="129731" y="664487"/>
                      </a:cubicBezTo>
                      <a:cubicBezTo>
                        <a:pt x="131114" y="691539"/>
                        <a:pt x="148945" y="718285"/>
                        <a:pt x="183068" y="739189"/>
                      </a:cubicBezTo>
                      <a:cubicBezTo>
                        <a:pt x="259308" y="785763"/>
                        <a:pt x="386272" y="786840"/>
                        <a:pt x="463742" y="742110"/>
                      </a:cubicBezTo>
                      <a:cubicBezTo>
                        <a:pt x="498480" y="722128"/>
                        <a:pt x="517233" y="696151"/>
                        <a:pt x="520153" y="669867"/>
                      </a:cubicBezTo>
                      <a:cubicBezTo>
                        <a:pt x="521998" y="652344"/>
                        <a:pt x="559196" y="644504"/>
                        <a:pt x="580869" y="656955"/>
                      </a:cubicBezTo>
                      <a:lnTo>
                        <a:pt x="914419" y="849553"/>
                      </a:lnTo>
                      <a:lnTo>
                        <a:pt x="1756441" y="363369"/>
                      </a:lnTo>
                      <a:cubicBezTo>
                        <a:pt x="1773810" y="353225"/>
                        <a:pt x="1782879" y="340313"/>
                        <a:pt x="1783801" y="327094"/>
                      </a:cubicBezTo>
                      <a:close/>
                      <a:moveTo>
                        <a:pt x="3689" y="323713"/>
                      </a:moveTo>
                      <a:lnTo>
                        <a:pt x="333550" y="514159"/>
                      </a:lnTo>
                      <a:lnTo>
                        <a:pt x="343495" y="530487"/>
                      </a:lnTo>
                      <a:lnTo>
                        <a:pt x="333550" y="518463"/>
                      </a:lnTo>
                      <a:lnTo>
                        <a:pt x="0" y="325865"/>
                      </a:lnTo>
                      <a:close/>
                      <a:moveTo>
                        <a:pt x="572722" y="0"/>
                      </a:moveTo>
                      <a:cubicBezTo>
                        <a:pt x="574413" y="6917"/>
                        <a:pt x="583328" y="13065"/>
                        <a:pt x="597162" y="13834"/>
                      </a:cubicBezTo>
                      <a:cubicBezTo>
                        <a:pt x="642968" y="16293"/>
                        <a:pt x="687697" y="27822"/>
                        <a:pt x="722897" y="48111"/>
                      </a:cubicBezTo>
                      <a:cubicBezTo>
                        <a:pt x="765013" y="72551"/>
                        <a:pt x="784995" y="104676"/>
                        <a:pt x="782997" y="136494"/>
                      </a:cubicBezTo>
                      <a:cubicBezTo>
                        <a:pt x="782997" y="106060"/>
                        <a:pt x="763169" y="75625"/>
                        <a:pt x="722897" y="52415"/>
                      </a:cubicBezTo>
                      <a:cubicBezTo>
                        <a:pt x="687697" y="32125"/>
                        <a:pt x="642968" y="20597"/>
                        <a:pt x="597162" y="18138"/>
                      </a:cubicBezTo>
                      <a:cubicBezTo>
                        <a:pt x="580408" y="17216"/>
                        <a:pt x="570724" y="8454"/>
                        <a:pt x="572722" y="0"/>
                      </a:cubicBezTo>
                      <a:close/>
                    </a:path>
                  </a:pathLst>
                </a:custGeom>
                <a:solidFill>
                  <a:srgbClr val="FD637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4" name="Google Shape;1504;p75"/>
                <p:cNvSpPr/>
                <p:nvPr/>
              </p:nvSpPr>
              <p:spPr>
                <a:xfrm>
                  <a:off x="5445510" y="3349167"/>
                  <a:ext cx="211137" cy="249251"/>
                </a:xfrm>
                <a:custGeom>
                  <a:rect b="b" l="l" r="r" t="t"/>
                  <a:pathLst>
                    <a:path extrusionOk="0" h="249251" w="211137">
                      <a:moveTo>
                        <a:pt x="140798" y="222418"/>
                      </a:moveTo>
                      <a:cubicBezTo>
                        <a:pt x="231179" y="177227"/>
                        <a:pt x="234407" y="97913"/>
                        <a:pt x="150789" y="49648"/>
                      </a:cubicBezTo>
                      <a:cubicBezTo>
                        <a:pt x="115590" y="29358"/>
                        <a:pt x="70860" y="17830"/>
                        <a:pt x="25055" y="15371"/>
                      </a:cubicBezTo>
                      <a:cubicBezTo>
                        <a:pt x="10299" y="14602"/>
                        <a:pt x="922" y="7532"/>
                        <a:pt x="461" y="0"/>
                      </a:cubicBezTo>
                      <a:lnTo>
                        <a:pt x="0" y="0"/>
                      </a:lnTo>
                      <a:lnTo>
                        <a:pt x="0" y="249163"/>
                      </a:lnTo>
                      <a:cubicBezTo>
                        <a:pt x="51185" y="250239"/>
                        <a:pt x="102985" y="241478"/>
                        <a:pt x="140952" y="222418"/>
                      </a:cubicBezTo>
                      <a:close/>
                    </a:path>
                  </a:pathLst>
                </a:custGeom>
                <a:solidFill>
                  <a:srgbClr val="B9022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05" name="Google Shape;1505;p75"/>
              <p:cNvGrpSpPr/>
              <p:nvPr/>
            </p:nvGrpSpPr>
            <p:grpSpPr>
              <a:xfrm>
                <a:off x="3819568" y="3905904"/>
                <a:ext cx="1787952" cy="1292080"/>
                <a:chOff x="3819568" y="3905904"/>
                <a:chExt cx="1787952" cy="1292080"/>
              </a:xfrm>
            </p:grpSpPr>
            <p:sp>
              <p:nvSpPr>
                <p:cNvPr id="1506" name="Google Shape;1506;p75"/>
                <p:cNvSpPr/>
                <p:nvPr/>
              </p:nvSpPr>
              <p:spPr>
                <a:xfrm>
                  <a:off x="3819568" y="3905904"/>
                  <a:ext cx="1787798" cy="1012330"/>
                </a:xfrm>
                <a:custGeom>
                  <a:rect b="b" l="l" r="r" t="t"/>
                  <a:pathLst>
                    <a:path extrusionOk="0" h="1012330" w="1787798">
                      <a:moveTo>
                        <a:pt x="1324210" y="358451"/>
                      </a:moveTo>
                      <a:cubicBezTo>
                        <a:pt x="1258883" y="414862"/>
                        <a:pt x="1123465" y="427774"/>
                        <a:pt x="1028626" y="385042"/>
                      </a:cubicBezTo>
                      <a:cubicBezTo>
                        <a:pt x="952386" y="350612"/>
                        <a:pt x="928714" y="280827"/>
                        <a:pt x="976979" y="232870"/>
                      </a:cubicBezTo>
                      <a:cubicBezTo>
                        <a:pt x="1004340" y="205663"/>
                        <a:pt x="1047225" y="187372"/>
                        <a:pt x="1094875" y="179225"/>
                      </a:cubicBezTo>
                      <a:cubicBezTo>
                        <a:pt x="1117470" y="175383"/>
                        <a:pt x="1121774" y="158013"/>
                        <a:pt x="1102099" y="150328"/>
                      </a:cubicBezTo>
                      <a:lnTo>
                        <a:pt x="715212" y="0"/>
                      </a:lnTo>
                      <a:lnTo>
                        <a:pt x="454366" y="225031"/>
                      </a:lnTo>
                      <a:cubicBezTo>
                        <a:pt x="437458" y="239633"/>
                        <a:pt x="398262" y="235944"/>
                        <a:pt x="390423" y="219036"/>
                      </a:cubicBezTo>
                      <a:cubicBezTo>
                        <a:pt x="377665" y="191522"/>
                        <a:pt x="347077" y="166621"/>
                        <a:pt x="300656" y="150635"/>
                      </a:cubicBezTo>
                      <a:cubicBezTo>
                        <a:pt x="213810" y="120662"/>
                        <a:pt x="100219" y="134342"/>
                        <a:pt x="41963" y="181685"/>
                      </a:cubicBezTo>
                      <a:cubicBezTo>
                        <a:pt x="-21981" y="233639"/>
                        <a:pt x="1537" y="305728"/>
                        <a:pt x="92994" y="341235"/>
                      </a:cubicBezTo>
                      <a:cubicBezTo>
                        <a:pt x="134035" y="357221"/>
                        <a:pt x="181685" y="363062"/>
                        <a:pt x="227029" y="359680"/>
                      </a:cubicBezTo>
                      <a:cubicBezTo>
                        <a:pt x="257310" y="357529"/>
                        <a:pt x="278061" y="377050"/>
                        <a:pt x="260999" y="391652"/>
                      </a:cubicBezTo>
                      <a:lnTo>
                        <a:pt x="0" y="616683"/>
                      </a:lnTo>
                      <a:lnTo>
                        <a:pt x="993887" y="1002955"/>
                      </a:lnTo>
                      <a:cubicBezTo>
                        <a:pt x="1037387" y="1019863"/>
                        <a:pt x="1096104" y="1013254"/>
                        <a:pt x="1125002" y="988353"/>
                      </a:cubicBezTo>
                      <a:lnTo>
                        <a:pt x="1787798" y="416860"/>
                      </a:lnTo>
                      <a:lnTo>
                        <a:pt x="1400450" y="266379"/>
                      </a:lnTo>
                      <a:cubicBezTo>
                        <a:pt x="1381082" y="258847"/>
                        <a:pt x="1354952" y="267608"/>
                        <a:pt x="1357411" y="280981"/>
                      </a:cubicBezTo>
                      <a:cubicBezTo>
                        <a:pt x="1362176" y="307419"/>
                        <a:pt x="1351724" y="334933"/>
                        <a:pt x="1324210" y="358605"/>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7" name="Google Shape;1507;p75"/>
                <p:cNvSpPr/>
                <p:nvPr/>
              </p:nvSpPr>
              <p:spPr>
                <a:xfrm>
                  <a:off x="3862577" y="3949096"/>
                  <a:ext cx="1673314" cy="931941"/>
                </a:xfrm>
                <a:custGeom>
                  <a:rect b="b" l="l" r="r" t="t"/>
                  <a:pathLst>
                    <a:path extrusionOk="0" h="931941" w="1673314">
                      <a:moveTo>
                        <a:pt x="1003908" y="931788"/>
                      </a:moveTo>
                      <a:cubicBezTo>
                        <a:pt x="989613" y="931788"/>
                        <a:pt x="975933" y="929482"/>
                        <a:pt x="964559" y="925024"/>
                      </a:cubicBezTo>
                      <a:lnTo>
                        <a:pt x="28466" y="561348"/>
                      </a:lnTo>
                      <a:lnTo>
                        <a:pt x="242277" y="376896"/>
                      </a:lnTo>
                      <a:cubicBezTo>
                        <a:pt x="259646" y="361986"/>
                        <a:pt x="265640" y="340159"/>
                        <a:pt x="258109" y="320023"/>
                      </a:cubicBezTo>
                      <a:cubicBezTo>
                        <a:pt x="248886" y="295276"/>
                        <a:pt x="221526" y="279137"/>
                        <a:pt x="188478" y="279137"/>
                      </a:cubicBezTo>
                      <a:cubicBezTo>
                        <a:pt x="186019" y="279137"/>
                        <a:pt x="183559" y="279137"/>
                        <a:pt x="181100" y="279444"/>
                      </a:cubicBezTo>
                      <a:cubicBezTo>
                        <a:pt x="173876" y="279905"/>
                        <a:pt x="166498" y="280213"/>
                        <a:pt x="159273" y="280213"/>
                      </a:cubicBezTo>
                      <a:cubicBezTo>
                        <a:pt x="124842" y="280213"/>
                        <a:pt x="91641" y="274372"/>
                        <a:pt x="63358" y="263458"/>
                      </a:cubicBezTo>
                      <a:cubicBezTo>
                        <a:pt x="27698" y="249624"/>
                        <a:pt x="3565" y="228413"/>
                        <a:pt x="337" y="208277"/>
                      </a:cubicBezTo>
                      <a:cubicBezTo>
                        <a:pt x="-2276" y="191522"/>
                        <a:pt x="10790" y="176920"/>
                        <a:pt x="22318" y="167697"/>
                      </a:cubicBezTo>
                      <a:cubicBezTo>
                        <a:pt x="51676" y="143872"/>
                        <a:pt x="103630" y="129116"/>
                        <a:pt x="157890" y="129116"/>
                      </a:cubicBezTo>
                      <a:cubicBezTo>
                        <a:pt x="188939" y="129116"/>
                        <a:pt x="219220" y="133881"/>
                        <a:pt x="245504" y="142950"/>
                      </a:cubicBezTo>
                      <a:cubicBezTo>
                        <a:pt x="279782" y="154785"/>
                        <a:pt x="304683" y="172616"/>
                        <a:pt x="313444" y="191676"/>
                      </a:cubicBezTo>
                      <a:cubicBezTo>
                        <a:pt x="323896" y="214271"/>
                        <a:pt x="350181" y="228413"/>
                        <a:pt x="381845" y="228413"/>
                      </a:cubicBezTo>
                      <a:cubicBezTo>
                        <a:pt x="403057" y="228413"/>
                        <a:pt x="422117" y="221957"/>
                        <a:pt x="435797" y="210275"/>
                      </a:cubicBezTo>
                      <a:lnTo>
                        <a:pt x="679734" y="0"/>
                      </a:lnTo>
                      <a:lnTo>
                        <a:pt x="981467" y="117281"/>
                      </a:lnTo>
                      <a:cubicBezTo>
                        <a:pt x="951801" y="128962"/>
                        <a:pt x="926592" y="144641"/>
                        <a:pt x="907686" y="163547"/>
                      </a:cubicBezTo>
                      <a:cubicBezTo>
                        <a:pt x="878789" y="192291"/>
                        <a:pt x="866646" y="228874"/>
                        <a:pt x="873409" y="266379"/>
                      </a:cubicBezTo>
                      <a:cubicBezTo>
                        <a:pt x="881709" y="312184"/>
                        <a:pt x="917062" y="352149"/>
                        <a:pt x="970246" y="376127"/>
                      </a:cubicBezTo>
                      <a:cubicBezTo>
                        <a:pt x="1011748" y="394880"/>
                        <a:pt x="1060935" y="404717"/>
                        <a:pt x="1112120" y="404717"/>
                      </a:cubicBezTo>
                      <a:cubicBezTo>
                        <a:pt x="1190051" y="404717"/>
                        <a:pt x="1260450" y="382430"/>
                        <a:pt x="1305487" y="343695"/>
                      </a:cubicBezTo>
                      <a:cubicBezTo>
                        <a:pt x="1333155" y="319870"/>
                        <a:pt x="1349140" y="291280"/>
                        <a:pt x="1352215" y="261306"/>
                      </a:cubicBezTo>
                      <a:lnTo>
                        <a:pt x="1673314" y="386119"/>
                      </a:lnTo>
                      <a:lnTo>
                        <a:pt x="1057553" y="917032"/>
                      </a:lnTo>
                      <a:cubicBezTo>
                        <a:pt x="1046947" y="926100"/>
                        <a:pt x="1025889" y="931942"/>
                        <a:pt x="1003755" y="931942"/>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8" name="Google Shape;1508;p75"/>
                <p:cNvSpPr/>
                <p:nvPr/>
              </p:nvSpPr>
              <p:spPr>
                <a:xfrm>
                  <a:off x="3862883" y="3948788"/>
                  <a:ext cx="1673008" cy="569956"/>
                </a:xfrm>
                <a:custGeom>
                  <a:rect b="b" l="l" r="r" t="t"/>
                  <a:pathLst>
                    <a:path extrusionOk="0" h="569956" w="1673008">
                      <a:moveTo>
                        <a:pt x="259185" y="351227"/>
                      </a:moveTo>
                      <a:cubicBezTo>
                        <a:pt x="264565" y="370287"/>
                        <a:pt x="258263" y="390116"/>
                        <a:pt x="242123" y="404103"/>
                      </a:cubicBezTo>
                      <a:lnTo>
                        <a:pt x="49832" y="569956"/>
                      </a:lnTo>
                      <a:lnTo>
                        <a:pt x="28313" y="561656"/>
                      </a:lnTo>
                      <a:lnTo>
                        <a:pt x="242123" y="377204"/>
                      </a:lnTo>
                      <a:cubicBezTo>
                        <a:pt x="250577" y="369826"/>
                        <a:pt x="256418" y="360911"/>
                        <a:pt x="259185" y="351227"/>
                      </a:cubicBezTo>
                      <a:close/>
                      <a:moveTo>
                        <a:pt x="872333" y="259616"/>
                      </a:moveTo>
                      <a:cubicBezTo>
                        <a:pt x="872641" y="261768"/>
                        <a:pt x="872641" y="264074"/>
                        <a:pt x="873102" y="266379"/>
                      </a:cubicBezTo>
                      <a:cubicBezTo>
                        <a:pt x="881402" y="312031"/>
                        <a:pt x="916756" y="352149"/>
                        <a:pt x="969939" y="376128"/>
                      </a:cubicBezTo>
                      <a:cubicBezTo>
                        <a:pt x="1011441" y="394881"/>
                        <a:pt x="1060474" y="404718"/>
                        <a:pt x="1111813" y="404718"/>
                      </a:cubicBezTo>
                      <a:cubicBezTo>
                        <a:pt x="1189744" y="404718"/>
                        <a:pt x="1260297" y="382430"/>
                        <a:pt x="1305180" y="343695"/>
                      </a:cubicBezTo>
                      <a:cubicBezTo>
                        <a:pt x="1332848" y="319870"/>
                        <a:pt x="1348834" y="291280"/>
                        <a:pt x="1351908" y="261307"/>
                      </a:cubicBezTo>
                      <a:lnTo>
                        <a:pt x="1673008" y="386119"/>
                      </a:lnTo>
                      <a:lnTo>
                        <a:pt x="1651488" y="404718"/>
                      </a:lnTo>
                      <a:lnTo>
                        <a:pt x="1351908" y="288360"/>
                      </a:lnTo>
                      <a:cubicBezTo>
                        <a:pt x="1348834" y="318333"/>
                        <a:pt x="1332848" y="346923"/>
                        <a:pt x="1305180" y="370748"/>
                      </a:cubicBezTo>
                      <a:cubicBezTo>
                        <a:pt x="1260143" y="409483"/>
                        <a:pt x="1189744" y="431771"/>
                        <a:pt x="1111813" y="431771"/>
                      </a:cubicBezTo>
                      <a:cubicBezTo>
                        <a:pt x="1060628" y="431771"/>
                        <a:pt x="1011441" y="421933"/>
                        <a:pt x="969939" y="403181"/>
                      </a:cubicBezTo>
                      <a:cubicBezTo>
                        <a:pt x="916756" y="379202"/>
                        <a:pt x="881402" y="339238"/>
                        <a:pt x="873102" y="293432"/>
                      </a:cubicBezTo>
                      <a:cubicBezTo>
                        <a:pt x="871104" y="281904"/>
                        <a:pt x="870950" y="270683"/>
                        <a:pt x="872333" y="259616"/>
                      </a:cubicBezTo>
                      <a:close/>
                      <a:moveTo>
                        <a:pt x="3215" y="217213"/>
                      </a:moveTo>
                      <a:lnTo>
                        <a:pt x="3258" y="217345"/>
                      </a:lnTo>
                      <a:lnTo>
                        <a:pt x="3104" y="217345"/>
                      </a:lnTo>
                      <a:close/>
                      <a:moveTo>
                        <a:pt x="679734" y="0"/>
                      </a:moveTo>
                      <a:lnTo>
                        <a:pt x="981467" y="117281"/>
                      </a:lnTo>
                      <a:cubicBezTo>
                        <a:pt x="970400" y="121584"/>
                        <a:pt x="960101" y="126810"/>
                        <a:pt x="950417" y="132190"/>
                      </a:cubicBezTo>
                      <a:lnTo>
                        <a:pt x="679581" y="27053"/>
                      </a:lnTo>
                      <a:lnTo>
                        <a:pt x="435643" y="237328"/>
                      </a:lnTo>
                      <a:cubicBezTo>
                        <a:pt x="421963" y="249010"/>
                        <a:pt x="402903" y="255465"/>
                        <a:pt x="381691" y="255465"/>
                      </a:cubicBezTo>
                      <a:cubicBezTo>
                        <a:pt x="350027" y="255465"/>
                        <a:pt x="323743" y="241324"/>
                        <a:pt x="313290" y="218729"/>
                      </a:cubicBezTo>
                      <a:cubicBezTo>
                        <a:pt x="304529" y="199669"/>
                        <a:pt x="279628" y="181839"/>
                        <a:pt x="245351" y="170003"/>
                      </a:cubicBezTo>
                      <a:cubicBezTo>
                        <a:pt x="219066" y="160934"/>
                        <a:pt x="188786" y="156169"/>
                        <a:pt x="157736" y="156169"/>
                      </a:cubicBezTo>
                      <a:cubicBezTo>
                        <a:pt x="103477" y="156169"/>
                        <a:pt x="51523" y="170925"/>
                        <a:pt x="22164" y="194750"/>
                      </a:cubicBezTo>
                      <a:lnTo>
                        <a:pt x="3215" y="217213"/>
                      </a:lnTo>
                      <a:lnTo>
                        <a:pt x="337" y="208277"/>
                      </a:lnTo>
                      <a:cubicBezTo>
                        <a:pt x="-2276" y="191522"/>
                        <a:pt x="10790" y="176920"/>
                        <a:pt x="22318" y="167697"/>
                      </a:cubicBezTo>
                      <a:cubicBezTo>
                        <a:pt x="51676" y="143872"/>
                        <a:pt x="103630" y="129116"/>
                        <a:pt x="157890" y="129116"/>
                      </a:cubicBezTo>
                      <a:cubicBezTo>
                        <a:pt x="189093" y="129116"/>
                        <a:pt x="219374" y="133881"/>
                        <a:pt x="245504" y="142950"/>
                      </a:cubicBezTo>
                      <a:cubicBezTo>
                        <a:pt x="279782" y="154786"/>
                        <a:pt x="304529" y="172462"/>
                        <a:pt x="313444" y="191676"/>
                      </a:cubicBezTo>
                      <a:cubicBezTo>
                        <a:pt x="324050" y="214271"/>
                        <a:pt x="350181" y="228413"/>
                        <a:pt x="381845" y="228413"/>
                      </a:cubicBezTo>
                      <a:cubicBezTo>
                        <a:pt x="403057" y="228413"/>
                        <a:pt x="422271" y="221957"/>
                        <a:pt x="435797" y="210275"/>
                      </a:cubicBezTo>
                      <a:close/>
                    </a:path>
                  </a:pathLst>
                </a:custGeom>
                <a:solidFill>
                  <a:schemeClr val="dk1">
                    <a:alpha val="2392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09" name="Google Shape;1509;p75"/>
                <p:cNvSpPr/>
                <p:nvPr/>
              </p:nvSpPr>
              <p:spPr>
                <a:xfrm>
                  <a:off x="3819722" y="4073600"/>
                  <a:ext cx="1787798" cy="1124384"/>
                </a:xfrm>
                <a:custGeom>
                  <a:rect b="b" l="l" r="r" t="t"/>
                  <a:pathLst>
                    <a:path extrusionOk="0" h="1124384" w="1787798">
                      <a:moveTo>
                        <a:pt x="1787798" y="249009"/>
                      </a:moveTo>
                      <a:lnTo>
                        <a:pt x="1787798" y="528914"/>
                      </a:lnTo>
                      <a:lnTo>
                        <a:pt x="1125002" y="1100407"/>
                      </a:lnTo>
                      <a:cubicBezTo>
                        <a:pt x="1096104" y="1125307"/>
                        <a:pt x="1037387" y="1131917"/>
                        <a:pt x="993887" y="1115009"/>
                      </a:cubicBezTo>
                      <a:lnTo>
                        <a:pt x="0" y="728737"/>
                      </a:lnTo>
                      <a:lnTo>
                        <a:pt x="0" y="448832"/>
                      </a:lnTo>
                      <a:lnTo>
                        <a:pt x="993887" y="835104"/>
                      </a:lnTo>
                      <a:cubicBezTo>
                        <a:pt x="1037387" y="852012"/>
                        <a:pt x="1096104" y="845402"/>
                        <a:pt x="1125002" y="820501"/>
                      </a:cubicBezTo>
                      <a:close/>
                      <a:moveTo>
                        <a:pt x="1113627" y="0"/>
                      </a:moveTo>
                      <a:lnTo>
                        <a:pt x="1113627" y="240095"/>
                      </a:lnTo>
                      <a:cubicBezTo>
                        <a:pt x="1083807" y="236405"/>
                        <a:pt x="1054602" y="229027"/>
                        <a:pt x="1028625" y="217345"/>
                      </a:cubicBezTo>
                      <a:cubicBezTo>
                        <a:pt x="952385" y="182915"/>
                        <a:pt x="928714" y="113130"/>
                        <a:pt x="976979" y="65173"/>
                      </a:cubicBezTo>
                      <a:cubicBezTo>
                        <a:pt x="1004339" y="37966"/>
                        <a:pt x="1047070" y="19675"/>
                        <a:pt x="1094874" y="11528"/>
                      </a:cubicBezTo>
                      <a:cubicBezTo>
                        <a:pt x="1105173" y="9837"/>
                        <a:pt x="1111475" y="5226"/>
                        <a:pt x="1113627" y="0"/>
                      </a:cubicBezTo>
                      <a:close/>
                    </a:path>
                  </a:pathLst>
                </a:custGeom>
                <a:gradFill>
                  <a:gsLst>
                    <a:gs pos="0">
                      <a:srgbClr val="047FA4"/>
                    </a:gs>
                    <a:gs pos="30000">
                      <a:srgbClr val="047FA4"/>
                    </a:gs>
                    <a:gs pos="46000">
                      <a:srgbClr val="02546E"/>
                    </a:gs>
                    <a:gs pos="66000">
                      <a:srgbClr val="047FA4"/>
                    </a:gs>
                    <a:gs pos="100000">
                      <a:srgbClr val="02546E"/>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0" name="Google Shape;1510;p75"/>
                <p:cNvSpPr/>
                <p:nvPr/>
              </p:nvSpPr>
              <p:spPr>
                <a:xfrm>
                  <a:off x="3819722" y="4070526"/>
                  <a:ext cx="1787798" cy="852319"/>
                </a:xfrm>
                <a:custGeom>
                  <a:rect b="b" l="l" r="r" t="t"/>
                  <a:pathLst>
                    <a:path extrusionOk="0" h="852319" w="1787798">
                      <a:moveTo>
                        <a:pt x="1781650" y="254390"/>
                      </a:moveTo>
                      <a:lnTo>
                        <a:pt x="1787798" y="256849"/>
                      </a:lnTo>
                      <a:lnTo>
                        <a:pt x="1125002" y="828342"/>
                      </a:lnTo>
                      <a:cubicBezTo>
                        <a:pt x="1096104" y="853243"/>
                        <a:pt x="1037387" y="859852"/>
                        <a:pt x="993887" y="842944"/>
                      </a:cubicBezTo>
                      <a:lnTo>
                        <a:pt x="0" y="456672"/>
                      </a:lnTo>
                      <a:lnTo>
                        <a:pt x="6148" y="451292"/>
                      </a:lnTo>
                      <a:lnTo>
                        <a:pt x="993887" y="835105"/>
                      </a:lnTo>
                      <a:cubicBezTo>
                        <a:pt x="1037387" y="852013"/>
                        <a:pt x="1096104" y="845403"/>
                        <a:pt x="1125002" y="820503"/>
                      </a:cubicBezTo>
                      <a:close/>
                      <a:moveTo>
                        <a:pt x="1358166" y="128545"/>
                      </a:moveTo>
                      <a:lnTo>
                        <a:pt x="1358179" y="128655"/>
                      </a:lnTo>
                      <a:lnTo>
                        <a:pt x="1358179" y="128809"/>
                      </a:lnTo>
                      <a:close/>
                      <a:moveTo>
                        <a:pt x="1357564" y="116051"/>
                      </a:moveTo>
                      <a:lnTo>
                        <a:pt x="1358166" y="128545"/>
                      </a:lnTo>
                      <a:lnTo>
                        <a:pt x="1357257" y="120662"/>
                      </a:lnTo>
                      <a:cubicBezTo>
                        <a:pt x="1356950" y="119125"/>
                        <a:pt x="1357103" y="117588"/>
                        <a:pt x="1357564" y="116051"/>
                      </a:cubicBezTo>
                      <a:close/>
                      <a:moveTo>
                        <a:pt x="5995" y="82696"/>
                      </a:moveTo>
                      <a:cubicBezTo>
                        <a:pt x="7993" y="117895"/>
                        <a:pt x="38120" y="152326"/>
                        <a:pt x="92841" y="173538"/>
                      </a:cubicBezTo>
                      <a:cubicBezTo>
                        <a:pt x="133881" y="189524"/>
                        <a:pt x="181531" y="195211"/>
                        <a:pt x="226875" y="191984"/>
                      </a:cubicBezTo>
                      <a:cubicBezTo>
                        <a:pt x="252084" y="190139"/>
                        <a:pt x="270529" y="203512"/>
                        <a:pt x="266225" y="216423"/>
                      </a:cubicBezTo>
                      <a:cubicBezTo>
                        <a:pt x="262844" y="206432"/>
                        <a:pt x="247011" y="198132"/>
                        <a:pt x="226875" y="199669"/>
                      </a:cubicBezTo>
                      <a:cubicBezTo>
                        <a:pt x="181531" y="203051"/>
                        <a:pt x="133881" y="197210"/>
                        <a:pt x="92841" y="181224"/>
                      </a:cubicBezTo>
                      <a:cubicBezTo>
                        <a:pt x="34123" y="158475"/>
                        <a:pt x="3535" y="120662"/>
                        <a:pt x="5995" y="82696"/>
                      </a:cubicBezTo>
                      <a:close/>
                      <a:moveTo>
                        <a:pt x="1113627" y="0"/>
                      </a:moveTo>
                      <a:cubicBezTo>
                        <a:pt x="1116855" y="7839"/>
                        <a:pt x="1110092" y="16601"/>
                        <a:pt x="1094874" y="19214"/>
                      </a:cubicBezTo>
                      <a:cubicBezTo>
                        <a:pt x="1047224" y="27360"/>
                        <a:pt x="1004339" y="45652"/>
                        <a:pt x="976979" y="72858"/>
                      </a:cubicBezTo>
                      <a:cubicBezTo>
                        <a:pt x="960686" y="88998"/>
                        <a:pt x="952847" y="107443"/>
                        <a:pt x="952078" y="126349"/>
                      </a:cubicBezTo>
                      <a:cubicBezTo>
                        <a:pt x="950695" y="104984"/>
                        <a:pt x="958534" y="83464"/>
                        <a:pt x="976979" y="65173"/>
                      </a:cubicBezTo>
                      <a:cubicBezTo>
                        <a:pt x="1004339" y="37966"/>
                        <a:pt x="1047071" y="19675"/>
                        <a:pt x="1094874" y="11528"/>
                      </a:cubicBezTo>
                      <a:cubicBezTo>
                        <a:pt x="1105173" y="9684"/>
                        <a:pt x="1111475" y="5226"/>
                        <a:pt x="1113627" y="0"/>
                      </a:cubicBezTo>
                      <a:close/>
                    </a:path>
                  </a:pathLst>
                </a:custGeom>
                <a:solidFill>
                  <a:srgbClr val="57D3F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11" name="Google Shape;1511;p75"/>
              <p:cNvGrpSpPr/>
              <p:nvPr/>
            </p:nvGrpSpPr>
            <p:grpSpPr>
              <a:xfrm>
                <a:off x="2338095" y="2300878"/>
                <a:ext cx="1002892" cy="2559645"/>
                <a:chOff x="2411737" y="2301014"/>
                <a:chExt cx="1002892" cy="2559645"/>
              </a:xfrm>
            </p:grpSpPr>
            <p:sp>
              <p:nvSpPr>
                <p:cNvPr id="1512" name="Google Shape;1512;p75"/>
                <p:cNvSpPr/>
                <p:nvPr/>
              </p:nvSpPr>
              <p:spPr>
                <a:xfrm>
                  <a:off x="3016164" y="2698497"/>
                  <a:ext cx="86945" cy="281749"/>
                </a:xfrm>
                <a:custGeom>
                  <a:rect b="b" l="l" r="r" t="t"/>
                  <a:pathLst>
                    <a:path extrusionOk="0" h="281749" w="86945">
                      <a:moveTo>
                        <a:pt x="36715" y="6302"/>
                      </a:moveTo>
                      <a:cubicBezTo>
                        <a:pt x="72529" y="30435"/>
                        <a:pt x="96662" y="67940"/>
                        <a:pt x="83135" y="110056"/>
                      </a:cubicBezTo>
                      <a:cubicBezTo>
                        <a:pt x="69762" y="152019"/>
                        <a:pt x="25033" y="281750"/>
                        <a:pt x="25033" y="281750"/>
                      </a:cubicBezTo>
                      <a:cubicBezTo>
                        <a:pt x="25033" y="281750"/>
                        <a:pt x="-9859" y="162779"/>
                        <a:pt x="2745" y="93917"/>
                      </a:cubicBezTo>
                      <a:cubicBezTo>
                        <a:pt x="15195" y="25055"/>
                        <a:pt x="26877" y="0"/>
                        <a:pt x="26877" y="0"/>
                      </a:cubicBezTo>
                      <a:lnTo>
                        <a:pt x="36715" y="6302"/>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3" name="Google Shape;1513;p75"/>
                <p:cNvSpPr/>
                <p:nvPr/>
              </p:nvSpPr>
              <p:spPr>
                <a:xfrm>
                  <a:off x="2411737" y="4545063"/>
                  <a:ext cx="577548" cy="315596"/>
                </a:xfrm>
                <a:custGeom>
                  <a:rect b="b" l="l" r="r" t="t"/>
                  <a:pathLst>
                    <a:path extrusionOk="0" h="315596" w="577548">
                      <a:moveTo>
                        <a:pt x="70264" y="268324"/>
                      </a:moveTo>
                      <a:cubicBezTo>
                        <a:pt x="260096" y="357629"/>
                        <a:pt x="339717" y="305368"/>
                        <a:pt x="461302" y="235277"/>
                      </a:cubicBezTo>
                      <a:cubicBezTo>
                        <a:pt x="582886" y="165031"/>
                        <a:pt x="633610" y="100934"/>
                        <a:pt x="491429" y="31611"/>
                      </a:cubicBezTo>
                      <a:cubicBezTo>
                        <a:pt x="352475" y="-36021"/>
                        <a:pt x="221361" y="15626"/>
                        <a:pt x="99776" y="85717"/>
                      </a:cubicBezTo>
                      <a:cubicBezTo>
                        <a:pt x="-21808" y="155963"/>
                        <a:pt x="-33029" y="219598"/>
                        <a:pt x="70264" y="268324"/>
                      </a:cubicBezTo>
                      <a:close/>
                    </a:path>
                  </a:pathLst>
                </a:custGeom>
                <a:solidFill>
                  <a:srgbClr val="000000">
                    <a:alpha val="9800"/>
                  </a:srgb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4" name="Google Shape;1514;p75"/>
                <p:cNvSpPr/>
                <p:nvPr/>
              </p:nvSpPr>
              <p:spPr>
                <a:xfrm>
                  <a:off x="2451220" y="3298118"/>
                  <a:ext cx="463656" cy="1526874"/>
                </a:xfrm>
                <a:custGeom>
                  <a:rect b="b" l="l" r="r" t="t"/>
                  <a:pathLst>
                    <a:path extrusionOk="0" h="1526874" w="463656">
                      <a:moveTo>
                        <a:pt x="174191" y="0"/>
                      </a:moveTo>
                      <a:lnTo>
                        <a:pt x="459169" y="46420"/>
                      </a:lnTo>
                      <a:cubicBezTo>
                        <a:pt x="459169" y="46420"/>
                        <a:pt x="457680" y="52165"/>
                        <a:pt x="455223" y="61284"/>
                      </a:cubicBezTo>
                      <a:lnTo>
                        <a:pt x="449689" y="81205"/>
                      </a:lnTo>
                      <a:lnTo>
                        <a:pt x="451514" y="109836"/>
                      </a:lnTo>
                      <a:cubicBezTo>
                        <a:pt x="455383" y="178054"/>
                        <a:pt x="461436" y="325557"/>
                        <a:pt x="447948" y="414094"/>
                      </a:cubicBezTo>
                      <a:cubicBezTo>
                        <a:pt x="430117" y="532143"/>
                        <a:pt x="413363" y="582252"/>
                        <a:pt x="415822" y="615607"/>
                      </a:cubicBezTo>
                      <a:cubicBezTo>
                        <a:pt x="418282" y="648962"/>
                        <a:pt x="416437" y="690310"/>
                        <a:pt x="407522" y="743801"/>
                      </a:cubicBezTo>
                      <a:cubicBezTo>
                        <a:pt x="397992" y="800981"/>
                        <a:pt x="357413" y="1011410"/>
                        <a:pt x="349112" y="1071049"/>
                      </a:cubicBezTo>
                      <a:cubicBezTo>
                        <a:pt x="340812" y="1130688"/>
                        <a:pt x="355107" y="1215382"/>
                        <a:pt x="383697" y="1269027"/>
                      </a:cubicBezTo>
                      <a:cubicBezTo>
                        <a:pt x="412287" y="1322672"/>
                        <a:pt x="473156" y="1348956"/>
                        <a:pt x="462396" y="1382311"/>
                      </a:cubicBezTo>
                      <a:cubicBezTo>
                        <a:pt x="451637" y="1415666"/>
                        <a:pt x="363407" y="1412131"/>
                        <a:pt x="332512" y="1354951"/>
                      </a:cubicBezTo>
                      <a:cubicBezTo>
                        <a:pt x="301462" y="1297771"/>
                        <a:pt x="266878" y="1277481"/>
                        <a:pt x="241977" y="1264416"/>
                      </a:cubicBezTo>
                      <a:cubicBezTo>
                        <a:pt x="216922" y="1251350"/>
                        <a:pt x="243206" y="1186946"/>
                        <a:pt x="251507" y="1157126"/>
                      </a:cubicBezTo>
                      <a:cubicBezTo>
                        <a:pt x="255657" y="1142217"/>
                        <a:pt x="250585" y="1100485"/>
                        <a:pt x="244321" y="1051451"/>
                      </a:cubicBezTo>
                      <a:lnTo>
                        <a:pt x="242757" y="1038553"/>
                      </a:lnTo>
                      <a:lnTo>
                        <a:pt x="212039" y="1091211"/>
                      </a:lnTo>
                      <a:cubicBezTo>
                        <a:pt x="170184" y="1167175"/>
                        <a:pt x="123466" y="1264646"/>
                        <a:pt x="121622" y="1303150"/>
                      </a:cubicBezTo>
                      <a:cubicBezTo>
                        <a:pt x="119163" y="1354489"/>
                        <a:pt x="194327" y="1443794"/>
                        <a:pt x="213387" y="1474844"/>
                      </a:cubicBezTo>
                      <a:cubicBezTo>
                        <a:pt x="232447" y="1505893"/>
                        <a:pt x="163277" y="1540478"/>
                        <a:pt x="108403" y="1521418"/>
                      </a:cubicBezTo>
                      <a:cubicBezTo>
                        <a:pt x="53529" y="1502358"/>
                        <a:pt x="10490" y="1324669"/>
                        <a:pt x="3419" y="1300845"/>
                      </a:cubicBezTo>
                      <a:cubicBezTo>
                        <a:pt x="-3651" y="1277020"/>
                        <a:pt x="-2422" y="1280555"/>
                        <a:pt x="33239" y="1219840"/>
                      </a:cubicBezTo>
                      <a:cubicBezTo>
                        <a:pt x="68900" y="1159124"/>
                        <a:pt x="72589" y="1051835"/>
                        <a:pt x="120239" y="913496"/>
                      </a:cubicBezTo>
                      <a:cubicBezTo>
                        <a:pt x="167889" y="775158"/>
                        <a:pt x="226298" y="774082"/>
                        <a:pt x="232293" y="757327"/>
                      </a:cubicBezTo>
                      <a:cubicBezTo>
                        <a:pt x="238134" y="740727"/>
                        <a:pt x="213233" y="685852"/>
                        <a:pt x="191714" y="641738"/>
                      </a:cubicBezTo>
                      <a:cubicBezTo>
                        <a:pt x="170194" y="597623"/>
                        <a:pt x="84424" y="378279"/>
                        <a:pt x="67670" y="229181"/>
                      </a:cubicBezTo>
                      <a:cubicBezTo>
                        <a:pt x="50915" y="80236"/>
                        <a:pt x="173730" y="307"/>
                        <a:pt x="173730" y="307"/>
                      </a:cubicBez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5" name="Google Shape;1515;p75"/>
                <p:cNvSpPr/>
                <p:nvPr/>
              </p:nvSpPr>
              <p:spPr>
                <a:xfrm>
                  <a:off x="2451221" y="3298425"/>
                  <a:ext cx="418743" cy="1526543"/>
                </a:xfrm>
                <a:custGeom>
                  <a:rect b="b" l="l" r="r" t="t"/>
                  <a:pathLst>
                    <a:path extrusionOk="0" h="1526543" w="418743">
                      <a:moveTo>
                        <a:pt x="418592" y="1402871"/>
                      </a:moveTo>
                      <a:lnTo>
                        <a:pt x="418743" y="1402908"/>
                      </a:lnTo>
                      <a:lnTo>
                        <a:pt x="418743" y="1403062"/>
                      </a:lnTo>
                      <a:close/>
                      <a:moveTo>
                        <a:pt x="296877" y="954496"/>
                      </a:moveTo>
                      <a:lnTo>
                        <a:pt x="293950" y="990064"/>
                      </a:lnTo>
                      <a:cubicBezTo>
                        <a:pt x="288359" y="1070320"/>
                        <a:pt x="285247" y="1145445"/>
                        <a:pt x="288859" y="1166042"/>
                      </a:cubicBezTo>
                      <a:cubicBezTo>
                        <a:pt x="296083" y="1207236"/>
                        <a:pt x="319293" y="1294851"/>
                        <a:pt x="378318" y="1352031"/>
                      </a:cubicBezTo>
                      <a:lnTo>
                        <a:pt x="418592" y="1402871"/>
                      </a:lnTo>
                      <a:lnTo>
                        <a:pt x="370940" y="1391188"/>
                      </a:lnTo>
                      <a:cubicBezTo>
                        <a:pt x="355415" y="1383234"/>
                        <a:pt x="341427" y="1371091"/>
                        <a:pt x="332358" y="1354336"/>
                      </a:cubicBezTo>
                      <a:cubicBezTo>
                        <a:pt x="301463" y="1297156"/>
                        <a:pt x="266878" y="1276867"/>
                        <a:pt x="241823" y="1263801"/>
                      </a:cubicBezTo>
                      <a:cubicBezTo>
                        <a:pt x="216769" y="1250736"/>
                        <a:pt x="243053" y="1186332"/>
                        <a:pt x="251353" y="1156512"/>
                      </a:cubicBezTo>
                      <a:cubicBezTo>
                        <a:pt x="254812" y="1144292"/>
                        <a:pt x="252007" y="1113858"/>
                        <a:pt x="247415" y="1076122"/>
                      </a:cubicBezTo>
                      <a:lnTo>
                        <a:pt x="242912" y="1037980"/>
                      </a:lnTo>
                      <a:lnTo>
                        <a:pt x="250431" y="1025090"/>
                      </a:lnTo>
                      <a:cubicBezTo>
                        <a:pt x="261460" y="1007491"/>
                        <a:pt x="274352" y="988181"/>
                        <a:pt x="287655" y="968371"/>
                      </a:cubicBezTo>
                      <a:close/>
                      <a:moveTo>
                        <a:pt x="173730" y="0"/>
                      </a:moveTo>
                      <a:lnTo>
                        <a:pt x="173730" y="154"/>
                      </a:lnTo>
                      <a:lnTo>
                        <a:pt x="223532" y="8300"/>
                      </a:lnTo>
                      <a:cubicBezTo>
                        <a:pt x="181722" y="61638"/>
                        <a:pt x="144986" y="181224"/>
                        <a:pt x="185104" y="318486"/>
                      </a:cubicBezTo>
                      <a:cubicBezTo>
                        <a:pt x="231678" y="477576"/>
                        <a:pt x="263803" y="744108"/>
                        <a:pt x="265648" y="753023"/>
                      </a:cubicBezTo>
                      <a:cubicBezTo>
                        <a:pt x="267339" y="761939"/>
                        <a:pt x="195864" y="871073"/>
                        <a:pt x="165429" y="939012"/>
                      </a:cubicBezTo>
                      <a:cubicBezTo>
                        <a:pt x="141758" y="991888"/>
                        <a:pt x="67055" y="1230599"/>
                        <a:pt x="67055" y="1255500"/>
                      </a:cubicBezTo>
                      <a:cubicBezTo>
                        <a:pt x="67055" y="1280401"/>
                        <a:pt x="34930" y="1326975"/>
                        <a:pt x="49225" y="1360945"/>
                      </a:cubicBezTo>
                      <a:cubicBezTo>
                        <a:pt x="63520" y="1394915"/>
                        <a:pt x="72589" y="1453786"/>
                        <a:pt x="144064" y="1500360"/>
                      </a:cubicBezTo>
                      <a:cubicBezTo>
                        <a:pt x="154823" y="1507277"/>
                        <a:pt x="166198" y="1514347"/>
                        <a:pt x="177265" y="1521110"/>
                      </a:cubicBezTo>
                      <a:cubicBezTo>
                        <a:pt x="156822" y="1527566"/>
                        <a:pt x="131459" y="1529103"/>
                        <a:pt x="108403" y="1521110"/>
                      </a:cubicBezTo>
                      <a:cubicBezTo>
                        <a:pt x="53529" y="1502051"/>
                        <a:pt x="10644" y="1324362"/>
                        <a:pt x="3419" y="1300537"/>
                      </a:cubicBezTo>
                      <a:cubicBezTo>
                        <a:pt x="-3651" y="1276712"/>
                        <a:pt x="-2422" y="1280247"/>
                        <a:pt x="33239" y="1219532"/>
                      </a:cubicBezTo>
                      <a:cubicBezTo>
                        <a:pt x="68900" y="1158817"/>
                        <a:pt x="72589" y="1051528"/>
                        <a:pt x="120239" y="913189"/>
                      </a:cubicBezTo>
                      <a:cubicBezTo>
                        <a:pt x="167889" y="774850"/>
                        <a:pt x="226298" y="773774"/>
                        <a:pt x="232293" y="757020"/>
                      </a:cubicBezTo>
                      <a:cubicBezTo>
                        <a:pt x="238134" y="740419"/>
                        <a:pt x="213233" y="685545"/>
                        <a:pt x="191714" y="641430"/>
                      </a:cubicBezTo>
                      <a:cubicBezTo>
                        <a:pt x="170194" y="597316"/>
                        <a:pt x="84424" y="377972"/>
                        <a:pt x="67670" y="228874"/>
                      </a:cubicBezTo>
                      <a:cubicBezTo>
                        <a:pt x="50915" y="79929"/>
                        <a:pt x="173730" y="0"/>
                        <a:pt x="173730" y="0"/>
                      </a:cubicBez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16" name="Google Shape;1516;p75"/>
                <p:cNvGrpSpPr/>
                <p:nvPr/>
              </p:nvGrpSpPr>
              <p:grpSpPr>
                <a:xfrm>
                  <a:off x="2431995" y="4450172"/>
                  <a:ext cx="523956" cy="401107"/>
                  <a:chOff x="2431995" y="4450172"/>
                  <a:chExt cx="523956" cy="401107"/>
                </a:xfrm>
              </p:grpSpPr>
              <p:grpSp>
                <p:nvGrpSpPr>
                  <p:cNvPr id="1517" name="Google Shape;1517;p75"/>
                  <p:cNvGrpSpPr/>
                  <p:nvPr/>
                </p:nvGrpSpPr>
                <p:grpSpPr>
                  <a:xfrm>
                    <a:off x="2670189" y="4450172"/>
                    <a:ext cx="285762" cy="280926"/>
                    <a:chOff x="2670189" y="4450172"/>
                    <a:chExt cx="285762" cy="280926"/>
                  </a:xfrm>
                </p:grpSpPr>
                <p:sp>
                  <p:nvSpPr>
                    <p:cNvPr id="1518" name="Google Shape;1518;p75"/>
                    <p:cNvSpPr/>
                    <p:nvPr/>
                  </p:nvSpPr>
                  <p:spPr>
                    <a:xfrm>
                      <a:off x="2670189" y="4450172"/>
                      <a:ext cx="285762" cy="280926"/>
                    </a:xfrm>
                    <a:custGeom>
                      <a:rect b="b" l="l" r="r" t="t"/>
                      <a:pathLst>
                        <a:path extrusionOk="0" h="280926" w="285762">
                          <a:moveTo>
                            <a:pt x="31002" y="0"/>
                          </a:moveTo>
                          <a:cubicBezTo>
                            <a:pt x="31002" y="0"/>
                            <a:pt x="-7118" y="28590"/>
                            <a:pt x="1182" y="68555"/>
                          </a:cubicBezTo>
                          <a:cubicBezTo>
                            <a:pt x="9483" y="108519"/>
                            <a:pt x="23163" y="112054"/>
                            <a:pt x="27467" y="128194"/>
                          </a:cubicBezTo>
                          <a:cubicBezTo>
                            <a:pt x="31617" y="144333"/>
                            <a:pt x="35152" y="173538"/>
                            <a:pt x="35152" y="173538"/>
                          </a:cubicBezTo>
                          <a:lnTo>
                            <a:pt x="54827" y="187833"/>
                          </a:lnTo>
                          <a:lnTo>
                            <a:pt x="85876" y="171079"/>
                          </a:lnTo>
                          <a:cubicBezTo>
                            <a:pt x="85876" y="171079"/>
                            <a:pt x="109702" y="223494"/>
                            <a:pt x="125841" y="242554"/>
                          </a:cubicBezTo>
                          <a:cubicBezTo>
                            <a:pt x="141981" y="261614"/>
                            <a:pt x="237895" y="299734"/>
                            <a:pt x="270174" y="269914"/>
                          </a:cubicBezTo>
                          <a:cubicBezTo>
                            <a:pt x="302300" y="240094"/>
                            <a:pt x="276169" y="209660"/>
                            <a:pt x="267715" y="200745"/>
                          </a:cubicBezTo>
                          <a:cubicBezTo>
                            <a:pt x="259415" y="191830"/>
                            <a:pt x="199775" y="160780"/>
                            <a:pt x="199775" y="160780"/>
                          </a:cubicBezTo>
                          <a:cubicBezTo>
                            <a:pt x="199775" y="160780"/>
                            <a:pt x="206385" y="181070"/>
                            <a:pt x="175336" y="187065"/>
                          </a:cubicBezTo>
                          <a:cubicBezTo>
                            <a:pt x="144286" y="193059"/>
                            <a:pt x="118156" y="174614"/>
                            <a:pt x="98481" y="140029"/>
                          </a:cubicBezTo>
                          <a:cubicBezTo>
                            <a:pt x="78806" y="105445"/>
                            <a:pt x="76961" y="79775"/>
                            <a:pt x="53751" y="57180"/>
                          </a:cubicBezTo>
                          <a:cubicBezTo>
                            <a:pt x="30541" y="34585"/>
                            <a:pt x="30541" y="8300"/>
                            <a:pt x="31156" y="0"/>
                          </a:cubicBezTo>
                          <a:close/>
                        </a:path>
                      </a:pathLst>
                    </a:custGeom>
                    <a:solidFill>
                      <a:srgbClr val="262626"/>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9" name="Google Shape;1519;p75"/>
                    <p:cNvSpPr/>
                    <p:nvPr/>
                  </p:nvSpPr>
                  <p:spPr>
                    <a:xfrm>
                      <a:off x="2703650" y="4611720"/>
                      <a:ext cx="252199" cy="119224"/>
                    </a:xfrm>
                    <a:custGeom>
                      <a:rect b="b" l="l" r="r" t="t"/>
                      <a:pathLst>
                        <a:path extrusionOk="0" h="119224" w="252199">
                          <a:moveTo>
                            <a:pt x="236559" y="95915"/>
                          </a:moveTo>
                          <a:cubicBezTo>
                            <a:pt x="204434" y="125735"/>
                            <a:pt x="108365" y="87615"/>
                            <a:pt x="92226" y="68555"/>
                          </a:cubicBezTo>
                          <a:cubicBezTo>
                            <a:pt x="76086" y="49495"/>
                            <a:pt x="48111" y="0"/>
                            <a:pt x="48111" y="0"/>
                          </a:cubicBezTo>
                          <a:lnTo>
                            <a:pt x="21212" y="13680"/>
                          </a:lnTo>
                          <a:lnTo>
                            <a:pt x="0" y="922"/>
                          </a:lnTo>
                          <a:cubicBezTo>
                            <a:pt x="922" y="7378"/>
                            <a:pt x="1537" y="11836"/>
                            <a:pt x="1537" y="11836"/>
                          </a:cubicBezTo>
                          <a:lnTo>
                            <a:pt x="21212" y="26131"/>
                          </a:lnTo>
                          <a:lnTo>
                            <a:pt x="52261" y="9376"/>
                          </a:lnTo>
                          <a:cubicBezTo>
                            <a:pt x="52261" y="9376"/>
                            <a:pt x="76086" y="61791"/>
                            <a:pt x="92226" y="80851"/>
                          </a:cubicBezTo>
                          <a:cubicBezTo>
                            <a:pt x="108365" y="99911"/>
                            <a:pt x="204280" y="138031"/>
                            <a:pt x="236559" y="108212"/>
                          </a:cubicBezTo>
                          <a:cubicBezTo>
                            <a:pt x="250854" y="94993"/>
                            <a:pt x="253621" y="81774"/>
                            <a:pt x="251623" y="70245"/>
                          </a:cubicBezTo>
                          <a:cubicBezTo>
                            <a:pt x="250239" y="78392"/>
                            <a:pt x="245936" y="87000"/>
                            <a:pt x="236559" y="95761"/>
                          </a:cubicBezTo>
                          <a:close/>
                        </a:path>
                      </a:pathLst>
                    </a:custGeom>
                    <a:solidFill>
                      <a:schemeClr val="dk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20" name="Google Shape;1520;p75"/>
                    <p:cNvSpPr/>
                    <p:nvPr/>
                  </p:nvSpPr>
                  <p:spPr>
                    <a:xfrm>
                      <a:off x="2723940" y="4586205"/>
                      <a:ext cx="31971" cy="51338"/>
                    </a:xfrm>
                    <a:custGeom>
                      <a:rect b="b" l="l" r="r" t="t"/>
                      <a:pathLst>
                        <a:path extrusionOk="0" h="51338" w="31971">
                          <a:moveTo>
                            <a:pt x="1998" y="51339"/>
                          </a:moveTo>
                          <a:lnTo>
                            <a:pt x="31972" y="35199"/>
                          </a:lnTo>
                          <a:cubicBezTo>
                            <a:pt x="30435" y="31203"/>
                            <a:pt x="28897" y="27360"/>
                            <a:pt x="27360" y="24440"/>
                          </a:cubicBezTo>
                          <a:cubicBezTo>
                            <a:pt x="21981" y="14295"/>
                            <a:pt x="0" y="0"/>
                            <a:pt x="0" y="0"/>
                          </a:cubicBezTo>
                          <a:lnTo>
                            <a:pt x="2152" y="5133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21" name="Google Shape;1521;p75"/>
                  <p:cNvGrpSpPr/>
                  <p:nvPr/>
                </p:nvGrpSpPr>
                <p:grpSpPr>
                  <a:xfrm>
                    <a:off x="2431995" y="4546701"/>
                    <a:ext cx="266470" cy="304578"/>
                    <a:chOff x="2431995" y="4546701"/>
                    <a:chExt cx="266470" cy="304578"/>
                  </a:xfrm>
                </p:grpSpPr>
                <p:sp>
                  <p:nvSpPr>
                    <p:cNvPr id="1522" name="Google Shape;1522;p75"/>
                    <p:cNvSpPr/>
                    <p:nvPr/>
                  </p:nvSpPr>
                  <p:spPr>
                    <a:xfrm>
                      <a:off x="2431995" y="4546701"/>
                      <a:ext cx="266470" cy="304425"/>
                    </a:xfrm>
                    <a:custGeom>
                      <a:rect b="b" l="l" r="r" t="t"/>
                      <a:pathLst>
                        <a:path extrusionOk="0" h="304425" w="266470">
                          <a:moveTo>
                            <a:pt x="29562" y="0"/>
                          </a:moveTo>
                          <a:cubicBezTo>
                            <a:pt x="29562" y="0"/>
                            <a:pt x="-3793" y="16754"/>
                            <a:pt x="357" y="54874"/>
                          </a:cubicBezTo>
                          <a:cubicBezTo>
                            <a:pt x="4508" y="92994"/>
                            <a:pt x="22645" y="124351"/>
                            <a:pt x="26642" y="147869"/>
                          </a:cubicBezTo>
                          <a:cubicBezTo>
                            <a:pt x="30177" y="169388"/>
                            <a:pt x="26027" y="196748"/>
                            <a:pt x="26027" y="196748"/>
                          </a:cubicBezTo>
                          <a:lnTo>
                            <a:pt x="40937" y="212273"/>
                          </a:lnTo>
                          <a:lnTo>
                            <a:pt x="64762" y="202128"/>
                          </a:lnTo>
                          <a:cubicBezTo>
                            <a:pt x="64762" y="202128"/>
                            <a:pt x="71371" y="268838"/>
                            <a:pt x="126707" y="289128"/>
                          </a:cubicBezTo>
                          <a:cubicBezTo>
                            <a:pt x="182196" y="309418"/>
                            <a:pt x="234611" y="308188"/>
                            <a:pt x="254286" y="293278"/>
                          </a:cubicBezTo>
                          <a:cubicBezTo>
                            <a:pt x="273961" y="278368"/>
                            <a:pt x="267351" y="248548"/>
                            <a:pt x="251827" y="231333"/>
                          </a:cubicBezTo>
                          <a:cubicBezTo>
                            <a:pt x="236302" y="214118"/>
                            <a:pt x="205867" y="184759"/>
                            <a:pt x="205867" y="184759"/>
                          </a:cubicBezTo>
                          <a:cubicBezTo>
                            <a:pt x="205867" y="184759"/>
                            <a:pt x="202332" y="201974"/>
                            <a:pt x="165903" y="207354"/>
                          </a:cubicBezTo>
                          <a:cubicBezTo>
                            <a:pt x="129474" y="212734"/>
                            <a:pt x="88433" y="215040"/>
                            <a:pt x="80133" y="190139"/>
                          </a:cubicBezTo>
                          <a:cubicBezTo>
                            <a:pt x="71833" y="165084"/>
                            <a:pt x="57538" y="112669"/>
                            <a:pt x="44318" y="81620"/>
                          </a:cubicBezTo>
                          <a:cubicBezTo>
                            <a:pt x="31253" y="50571"/>
                            <a:pt x="24029" y="37505"/>
                            <a:pt x="29409" y="0"/>
                          </a:cubicBezTo>
                          <a:close/>
                        </a:path>
                      </a:pathLst>
                    </a:custGeom>
                    <a:solidFill>
                      <a:srgbClr val="262626"/>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23" name="Google Shape;1523;p75"/>
                    <p:cNvSpPr/>
                    <p:nvPr/>
                  </p:nvSpPr>
                  <p:spPr>
                    <a:xfrm>
                      <a:off x="2458022" y="4733458"/>
                      <a:ext cx="240324" cy="117821"/>
                    </a:xfrm>
                    <a:custGeom>
                      <a:rect b="b" l="l" r="r" t="t"/>
                      <a:pathLst>
                        <a:path extrusionOk="0" h="117821" w="240324">
                          <a:moveTo>
                            <a:pt x="228259" y="95300"/>
                          </a:moveTo>
                          <a:cubicBezTo>
                            <a:pt x="208584" y="110210"/>
                            <a:pt x="156169" y="111439"/>
                            <a:pt x="100680" y="91150"/>
                          </a:cubicBezTo>
                          <a:cubicBezTo>
                            <a:pt x="45191" y="70860"/>
                            <a:pt x="38735" y="4150"/>
                            <a:pt x="38735" y="4150"/>
                          </a:cubicBezTo>
                          <a:lnTo>
                            <a:pt x="14910" y="14295"/>
                          </a:lnTo>
                          <a:lnTo>
                            <a:pt x="1230" y="0"/>
                          </a:lnTo>
                          <a:cubicBezTo>
                            <a:pt x="615" y="6148"/>
                            <a:pt x="0" y="10145"/>
                            <a:pt x="0" y="10145"/>
                          </a:cubicBezTo>
                          <a:lnTo>
                            <a:pt x="14910" y="25669"/>
                          </a:lnTo>
                          <a:lnTo>
                            <a:pt x="38735" y="15525"/>
                          </a:lnTo>
                          <a:cubicBezTo>
                            <a:pt x="38735" y="15525"/>
                            <a:pt x="45344" y="82235"/>
                            <a:pt x="100680" y="102524"/>
                          </a:cubicBezTo>
                          <a:cubicBezTo>
                            <a:pt x="156169" y="122814"/>
                            <a:pt x="208584" y="121584"/>
                            <a:pt x="228259" y="106674"/>
                          </a:cubicBezTo>
                          <a:cubicBezTo>
                            <a:pt x="238558" y="98835"/>
                            <a:pt x="241478" y="86999"/>
                            <a:pt x="239941" y="75010"/>
                          </a:cubicBezTo>
                          <a:cubicBezTo>
                            <a:pt x="238865" y="82849"/>
                            <a:pt x="235330" y="90074"/>
                            <a:pt x="228259" y="95454"/>
                          </a:cubicBezTo>
                          <a:close/>
                        </a:path>
                      </a:pathLst>
                    </a:custGeom>
                    <a:solidFill>
                      <a:schemeClr val="dk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24" name="Google Shape;1524;p75"/>
                    <p:cNvSpPr/>
                    <p:nvPr/>
                  </p:nvSpPr>
                  <p:spPr>
                    <a:xfrm>
                      <a:off x="2473393" y="4690266"/>
                      <a:ext cx="24439" cy="68400"/>
                    </a:xfrm>
                    <a:custGeom>
                      <a:rect b="b" l="l" r="r" t="t"/>
                      <a:pathLst>
                        <a:path extrusionOk="0" h="68400" w="24439">
                          <a:moveTo>
                            <a:pt x="23364" y="58564"/>
                          </a:moveTo>
                          <a:cubicBezTo>
                            <a:pt x="23364" y="58564"/>
                            <a:pt x="23671" y="61023"/>
                            <a:pt x="24440" y="65019"/>
                          </a:cubicBezTo>
                          <a:cubicBezTo>
                            <a:pt x="23518" y="54413"/>
                            <a:pt x="21980" y="37505"/>
                            <a:pt x="20443" y="26899"/>
                          </a:cubicBezTo>
                          <a:cubicBezTo>
                            <a:pt x="18138" y="10760"/>
                            <a:pt x="5534" y="0"/>
                            <a:pt x="5534" y="0"/>
                          </a:cubicBezTo>
                          <a:lnTo>
                            <a:pt x="0" y="68401"/>
                          </a:lnTo>
                          <a:lnTo>
                            <a:pt x="23364" y="5841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sp>
              <p:nvSpPr>
                <p:cNvPr id="1525" name="Google Shape;1525;p75"/>
                <p:cNvSpPr/>
                <p:nvPr/>
              </p:nvSpPr>
              <p:spPr>
                <a:xfrm>
                  <a:off x="2506333" y="3291355"/>
                  <a:ext cx="439350" cy="634767"/>
                </a:xfrm>
                <a:custGeom>
                  <a:rect b="b" l="l" r="r" t="t"/>
                  <a:pathLst>
                    <a:path extrusionOk="0" h="634767" w="439350">
                      <a:moveTo>
                        <a:pt x="113853" y="0"/>
                      </a:moveTo>
                      <a:cubicBezTo>
                        <a:pt x="113853" y="0"/>
                        <a:pt x="36383" y="44115"/>
                        <a:pt x="8408" y="157399"/>
                      </a:cubicBezTo>
                      <a:cubicBezTo>
                        <a:pt x="-21105" y="276524"/>
                        <a:pt x="35153" y="409482"/>
                        <a:pt x="53137" y="497251"/>
                      </a:cubicBezTo>
                      <a:cubicBezTo>
                        <a:pt x="73427" y="596240"/>
                        <a:pt x="74657" y="631900"/>
                        <a:pt x="74657" y="631900"/>
                      </a:cubicBezTo>
                      <a:cubicBezTo>
                        <a:pt x="74657" y="631900"/>
                        <a:pt x="115851" y="643890"/>
                        <a:pt x="208845" y="618835"/>
                      </a:cubicBezTo>
                      <a:cubicBezTo>
                        <a:pt x="301840" y="593780"/>
                        <a:pt x="413279" y="597316"/>
                        <a:pt x="413279" y="597316"/>
                      </a:cubicBezTo>
                      <a:cubicBezTo>
                        <a:pt x="413279" y="597316"/>
                        <a:pt x="445405" y="355838"/>
                        <a:pt x="438334" y="255773"/>
                      </a:cubicBezTo>
                      <a:cubicBezTo>
                        <a:pt x="431263" y="155708"/>
                        <a:pt x="413279" y="32279"/>
                        <a:pt x="413279" y="32279"/>
                      </a:cubicBezTo>
                      <a:lnTo>
                        <a:pt x="114006" y="154"/>
                      </a:lnTo>
                      <a:close/>
                    </a:path>
                  </a:pathLst>
                </a:custGeom>
                <a:solidFill>
                  <a:srgbClr val="59595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26" name="Google Shape;1526;p75"/>
                <p:cNvSpPr/>
                <p:nvPr/>
              </p:nvSpPr>
              <p:spPr>
                <a:xfrm>
                  <a:off x="2506333" y="3291355"/>
                  <a:ext cx="179486" cy="634694"/>
                </a:xfrm>
                <a:custGeom>
                  <a:rect b="b" l="l" r="r" t="t"/>
                  <a:pathLst>
                    <a:path extrusionOk="0" h="634694" w="179486">
                      <a:moveTo>
                        <a:pt x="139061" y="531835"/>
                      </a:moveTo>
                      <a:cubicBezTo>
                        <a:pt x="119386" y="435921"/>
                        <a:pt x="57902" y="290357"/>
                        <a:pt x="90181" y="160165"/>
                      </a:cubicBezTo>
                      <a:cubicBezTo>
                        <a:pt x="109856" y="80390"/>
                        <a:pt x="151973" y="32125"/>
                        <a:pt x="179487" y="7839"/>
                      </a:cubicBezTo>
                      <a:lnTo>
                        <a:pt x="113853" y="0"/>
                      </a:lnTo>
                      <a:cubicBezTo>
                        <a:pt x="113853" y="0"/>
                        <a:pt x="36383" y="44115"/>
                        <a:pt x="8408" y="157399"/>
                      </a:cubicBezTo>
                      <a:cubicBezTo>
                        <a:pt x="-21105" y="276524"/>
                        <a:pt x="35153" y="409482"/>
                        <a:pt x="53137" y="497251"/>
                      </a:cubicBezTo>
                      <a:cubicBezTo>
                        <a:pt x="73427" y="596240"/>
                        <a:pt x="74657" y="631900"/>
                        <a:pt x="74657" y="631900"/>
                      </a:cubicBezTo>
                      <a:cubicBezTo>
                        <a:pt x="74657" y="631900"/>
                        <a:pt x="100480" y="639278"/>
                        <a:pt x="157045" y="630056"/>
                      </a:cubicBezTo>
                      <a:cubicBezTo>
                        <a:pt x="153663" y="606999"/>
                        <a:pt x="148130" y="575028"/>
                        <a:pt x="139368" y="531989"/>
                      </a:cubicBezTo>
                      <a:close/>
                    </a:path>
                  </a:pathLst>
                </a:custGeom>
                <a:solidFill>
                  <a:schemeClr val="dk1">
                    <a:alpha val="2275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27" name="Google Shape;1527;p75"/>
                <p:cNvSpPr/>
                <p:nvPr/>
              </p:nvSpPr>
              <p:spPr>
                <a:xfrm>
                  <a:off x="3188371" y="3379987"/>
                  <a:ext cx="223806" cy="119241"/>
                </a:xfrm>
                <a:custGeom>
                  <a:rect b="b" l="l" r="r" t="t"/>
                  <a:pathLst>
                    <a:path extrusionOk="0" h="119241" w="223806">
                      <a:moveTo>
                        <a:pt x="223727" y="67537"/>
                      </a:moveTo>
                      <a:cubicBezTo>
                        <a:pt x="221422" y="100123"/>
                        <a:pt x="169468" y="123026"/>
                        <a:pt x="107676" y="118722"/>
                      </a:cubicBezTo>
                      <a:cubicBezTo>
                        <a:pt x="45885" y="114418"/>
                        <a:pt x="-2226" y="84291"/>
                        <a:pt x="80" y="51705"/>
                      </a:cubicBezTo>
                      <a:cubicBezTo>
                        <a:pt x="2385" y="19118"/>
                        <a:pt x="54339" y="-3784"/>
                        <a:pt x="116130" y="520"/>
                      </a:cubicBezTo>
                      <a:cubicBezTo>
                        <a:pt x="177922" y="4823"/>
                        <a:pt x="226033" y="34951"/>
                        <a:pt x="223727" y="67537"/>
                      </a:cubicBezTo>
                      <a:close/>
                    </a:path>
                  </a:pathLst>
                </a:custGeom>
                <a:solidFill>
                  <a:schemeClr val="dk1">
                    <a:alpha val="1765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28" name="Google Shape;1528;p75"/>
                <p:cNvGrpSpPr/>
                <p:nvPr/>
              </p:nvGrpSpPr>
              <p:grpSpPr>
                <a:xfrm>
                  <a:off x="2940210" y="3032149"/>
                  <a:ext cx="474419" cy="450383"/>
                  <a:chOff x="2940210" y="3032149"/>
                  <a:chExt cx="474419" cy="450383"/>
                </a:xfrm>
              </p:grpSpPr>
              <p:sp>
                <p:nvSpPr>
                  <p:cNvPr id="1529" name="Google Shape;1529;p75"/>
                  <p:cNvSpPr/>
                  <p:nvPr/>
                </p:nvSpPr>
                <p:spPr>
                  <a:xfrm>
                    <a:off x="2940210" y="3032302"/>
                    <a:ext cx="474419" cy="450230"/>
                  </a:xfrm>
                  <a:custGeom>
                    <a:rect b="b" l="l" r="r" t="t"/>
                    <a:pathLst>
                      <a:path extrusionOk="0" h="450230" w="474419">
                        <a:moveTo>
                          <a:pt x="0" y="65071"/>
                        </a:moveTo>
                        <a:cubicBezTo>
                          <a:pt x="12450" y="105343"/>
                          <a:pt x="52722" y="167903"/>
                          <a:pt x="102832" y="212632"/>
                        </a:cubicBezTo>
                        <a:cubicBezTo>
                          <a:pt x="152941" y="257362"/>
                          <a:pt x="244091" y="369108"/>
                          <a:pt x="245936" y="372183"/>
                        </a:cubicBezTo>
                        <a:cubicBezTo>
                          <a:pt x="247780" y="375257"/>
                          <a:pt x="242400" y="398621"/>
                          <a:pt x="257618" y="405230"/>
                        </a:cubicBezTo>
                        <a:cubicBezTo>
                          <a:pt x="272835" y="411993"/>
                          <a:pt x="277292" y="405691"/>
                          <a:pt x="285285" y="409688"/>
                        </a:cubicBezTo>
                        <a:cubicBezTo>
                          <a:pt x="293278" y="413684"/>
                          <a:pt x="308342" y="417373"/>
                          <a:pt x="317411" y="412762"/>
                        </a:cubicBezTo>
                        <a:cubicBezTo>
                          <a:pt x="326479" y="408151"/>
                          <a:pt x="324942" y="399850"/>
                          <a:pt x="322329" y="397545"/>
                        </a:cubicBezTo>
                        <a:cubicBezTo>
                          <a:pt x="319716" y="395239"/>
                          <a:pt x="316027" y="390013"/>
                          <a:pt x="316027" y="390013"/>
                        </a:cubicBezTo>
                        <a:cubicBezTo>
                          <a:pt x="316027" y="390013"/>
                          <a:pt x="370133" y="410149"/>
                          <a:pt x="383967" y="416912"/>
                        </a:cubicBezTo>
                        <a:cubicBezTo>
                          <a:pt x="397801" y="423675"/>
                          <a:pt x="408561" y="432591"/>
                          <a:pt x="415324" y="443350"/>
                        </a:cubicBezTo>
                        <a:cubicBezTo>
                          <a:pt x="422087" y="454110"/>
                          <a:pt x="440840" y="452726"/>
                          <a:pt x="433615" y="435818"/>
                        </a:cubicBezTo>
                        <a:cubicBezTo>
                          <a:pt x="426391" y="418757"/>
                          <a:pt x="423778" y="412147"/>
                          <a:pt x="417476" y="407690"/>
                        </a:cubicBezTo>
                        <a:cubicBezTo>
                          <a:pt x="411174" y="403232"/>
                          <a:pt x="386119" y="387092"/>
                          <a:pt x="386119" y="387092"/>
                        </a:cubicBezTo>
                        <a:cubicBezTo>
                          <a:pt x="386119" y="387092"/>
                          <a:pt x="432232" y="410303"/>
                          <a:pt x="436689" y="415682"/>
                        </a:cubicBezTo>
                        <a:cubicBezTo>
                          <a:pt x="441147" y="421062"/>
                          <a:pt x="450062" y="436280"/>
                          <a:pt x="458670" y="441659"/>
                        </a:cubicBezTo>
                        <a:cubicBezTo>
                          <a:pt x="467124" y="447039"/>
                          <a:pt x="475271" y="439354"/>
                          <a:pt x="474348" y="433666"/>
                        </a:cubicBezTo>
                        <a:cubicBezTo>
                          <a:pt x="473426" y="427826"/>
                          <a:pt x="469430" y="424290"/>
                          <a:pt x="469430" y="424290"/>
                        </a:cubicBezTo>
                        <a:cubicBezTo>
                          <a:pt x="469430" y="424290"/>
                          <a:pt x="472504" y="405999"/>
                          <a:pt x="465433" y="397852"/>
                        </a:cubicBezTo>
                        <a:cubicBezTo>
                          <a:pt x="458209" y="389859"/>
                          <a:pt x="445297" y="378638"/>
                          <a:pt x="445297" y="378638"/>
                        </a:cubicBezTo>
                        <a:cubicBezTo>
                          <a:pt x="445297" y="378638"/>
                          <a:pt x="446681" y="371414"/>
                          <a:pt x="437304" y="363882"/>
                        </a:cubicBezTo>
                        <a:cubicBezTo>
                          <a:pt x="427928" y="356351"/>
                          <a:pt x="411788" y="341594"/>
                          <a:pt x="404257" y="338828"/>
                        </a:cubicBezTo>
                        <a:cubicBezTo>
                          <a:pt x="396725" y="336215"/>
                          <a:pt x="310340" y="340211"/>
                          <a:pt x="306805" y="337444"/>
                        </a:cubicBezTo>
                        <a:cubicBezTo>
                          <a:pt x="303269" y="334831"/>
                          <a:pt x="229950" y="240453"/>
                          <a:pt x="214732" y="218473"/>
                        </a:cubicBezTo>
                        <a:cubicBezTo>
                          <a:pt x="199515" y="196493"/>
                          <a:pt x="128962" y="71834"/>
                          <a:pt x="113284" y="58922"/>
                        </a:cubicBezTo>
                        <a:cubicBezTo>
                          <a:pt x="97606" y="46011"/>
                          <a:pt x="93609" y="24491"/>
                          <a:pt x="90996" y="3433"/>
                        </a:cubicBezTo>
                        <a:cubicBezTo>
                          <a:pt x="88383" y="-17625"/>
                          <a:pt x="307" y="65071"/>
                          <a:pt x="307" y="65071"/>
                        </a:cubicBez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0" name="Google Shape;1530;p75"/>
                  <p:cNvSpPr/>
                  <p:nvPr/>
                </p:nvSpPr>
                <p:spPr>
                  <a:xfrm>
                    <a:off x="2940363" y="3032149"/>
                    <a:ext cx="166006" cy="277958"/>
                  </a:xfrm>
                  <a:custGeom>
                    <a:rect b="b" l="l" r="r" t="t"/>
                    <a:pathLst>
                      <a:path extrusionOk="0" h="277958" w="166006">
                        <a:moveTo>
                          <a:pt x="108519" y="186348"/>
                        </a:moveTo>
                        <a:cubicBezTo>
                          <a:pt x="96376" y="170208"/>
                          <a:pt x="68093" y="135931"/>
                          <a:pt x="63636" y="111337"/>
                        </a:cubicBezTo>
                        <a:cubicBezTo>
                          <a:pt x="59178" y="87051"/>
                          <a:pt x="93763" y="61843"/>
                          <a:pt x="114821" y="60767"/>
                        </a:cubicBezTo>
                        <a:cubicBezTo>
                          <a:pt x="114206" y="60152"/>
                          <a:pt x="113438" y="59230"/>
                          <a:pt x="112977" y="58922"/>
                        </a:cubicBezTo>
                        <a:cubicBezTo>
                          <a:pt x="97298" y="46011"/>
                          <a:pt x="93302" y="24492"/>
                          <a:pt x="90689" y="3433"/>
                        </a:cubicBezTo>
                        <a:cubicBezTo>
                          <a:pt x="88076" y="-17625"/>
                          <a:pt x="0" y="65071"/>
                          <a:pt x="0" y="65071"/>
                        </a:cubicBezTo>
                        <a:cubicBezTo>
                          <a:pt x="12451" y="105343"/>
                          <a:pt x="52722" y="167903"/>
                          <a:pt x="102832" y="212632"/>
                        </a:cubicBezTo>
                        <a:cubicBezTo>
                          <a:pt x="120662" y="228618"/>
                          <a:pt x="143719" y="253058"/>
                          <a:pt x="166007" y="277959"/>
                        </a:cubicBezTo>
                        <a:cubicBezTo>
                          <a:pt x="161242" y="269043"/>
                          <a:pt x="120662" y="202334"/>
                          <a:pt x="108519" y="186194"/>
                        </a:cubicBezTo>
                        <a:close/>
                      </a:path>
                    </a:pathLst>
                  </a:custGeom>
                  <a:solidFill>
                    <a:schemeClr val="dk1">
                      <a:alpha val="6669"/>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1" name="Google Shape;1531;p75"/>
                  <p:cNvSpPr/>
                  <p:nvPr/>
                </p:nvSpPr>
                <p:spPr>
                  <a:xfrm>
                    <a:off x="3186758" y="3391573"/>
                    <a:ext cx="223494" cy="90900"/>
                  </a:xfrm>
                  <a:custGeom>
                    <a:rect b="b" l="l" r="r" t="t"/>
                    <a:pathLst>
                      <a:path extrusionOk="0" h="90900" w="223494">
                        <a:moveTo>
                          <a:pt x="222584" y="63698"/>
                        </a:moveTo>
                        <a:lnTo>
                          <a:pt x="222726" y="63944"/>
                        </a:lnTo>
                        <a:lnTo>
                          <a:pt x="222572" y="64097"/>
                        </a:lnTo>
                        <a:close/>
                        <a:moveTo>
                          <a:pt x="0" y="20751"/>
                        </a:moveTo>
                        <a:cubicBezTo>
                          <a:pt x="3843" y="24133"/>
                          <a:pt x="8608" y="27822"/>
                          <a:pt x="12451" y="29051"/>
                        </a:cubicBezTo>
                        <a:cubicBezTo>
                          <a:pt x="20443" y="31664"/>
                          <a:pt x="23979" y="33970"/>
                          <a:pt x="36122" y="41502"/>
                        </a:cubicBezTo>
                        <a:lnTo>
                          <a:pt x="36276" y="41502"/>
                        </a:lnTo>
                        <a:cubicBezTo>
                          <a:pt x="48419" y="49034"/>
                          <a:pt x="64866" y="48265"/>
                          <a:pt x="71168" y="45959"/>
                        </a:cubicBezTo>
                        <a:cubicBezTo>
                          <a:pt x="74242" y="44883"/>
                          <a:pt x="76240" y="42731"/>
                          <a:pt x="77316" y="41041"/>
                        </a:cubicBezTo>
                        <a:cubicBezTo>
                          <a:pt x="77623" y="43807"/>
                          <a:pt x="79468" y="45037"/>
                          <a:pt x="74703" y="50571"/>
                        </a:cubicBezTo>
                        <a:cubicBezTo>
                          <a:pt x="67940" y="58256"/>
                          <a:pt x="46882" y="54567"/>
                          <a:pt x="38889" y="50571"/>
                        </a:cubicBezTo>
                        <a:cubicBezTo>
                          <a:pt x="30896" y="46574"/>
                          <a:pt x="26438" y="52876"/>
                          <a:pt x="11221" y="46113"/>
                        </a:cubicBezTo>
                        <a:cubicBezTo>
                          <a:pt x="769" y="41502"/>
                          <a:pt x="0" y="29051"/>
                          <a:pt x="0" y="20751"/>
                        </a:cubicBezTo>
                        <a:close/>
                        <a:moveTo>
                          <a:pt x="56642" y="18695"/>
                        </a:moveTo>
                        <a:cubicBezTo>
                          <a:pt x="63674" y="18983"/>
                          <a:pt x="73166" y="20213"/>
                          <a:pt x="83003" y="23979"/>
                        </a:cubicBezTo>
                        <a:cubicBezTo>
                          <a:pt x="102678" y="31511"/>
                          <a:pt x="135265" y="48112"/>
                          <a:pt x="145102" y="53491"/>
                        </a:cubicBezTo>
                        <a:cubicBezTo>
                          <a:pt x="154939" y="58871"/>
                          <a:pt x="169235" y="83004"/>
                          <a:pt x="180455" y="83926"/>
                        </a:cubicBezTo>
                        <a:cubicBezTo>
                          <a:pt x="183991" y="84233"/>
                          <a:pt x="186450" y="84080"/>
                          <a:pt x="188602" y="83618"/>
                        </a:cubicBezTo>
                        <a:lnTo>
                          <a:pt x="188602" y="83772"/>
                        </a:lnTo>
                        <a:cubicBezTo>
                          <a:pt x="188141" y="93456"/>
                          <a:pt x="174461" y="92995"/>
                          <a:pt x="168927" y="84080"/>
                        </a:cubicBezTo>
                        <a:cubicBezTo>
                          <a:pt x="162164" y="73320"/>
                          <a:pt x="151404" y="64405"/>
                          <a:pt x="137570" y="57642"/>
                        </a:cubicBezTo>
                        <a:cubicBezTo>
                          <a:pt x="123736" y="50878"/>
                          <a:pt x="69631" y="30742"/>
                          <a:pt x="69631" y="30742"/>
                        </a:cubicBezTo>
                        <a:cubicBezTo>
                          <a:pt x="69631" y="30742"/>
                          <a:pt x="61177" y="26285"/>
                          <a:pt x="59332" y="25516"/>
                        </a:cubicBezTo>
                        <a:cubicBezTo>
                          <a:pt x="56258" y="24133"/>
                          <a:pt x="45037" y="19060"/>
                          <a:pt x="45037" y="19060"/>
                        </a:cubicBezTo>
                        <a:cubicBezTo>
                          <a:pt x="45037" y="19060"/>
                          <a:pt x="49610" y="18407"/>
                          <a:pt x="56642" y="18695"/>
                        </a:cubicBezTo>
                        <a:close/>
                        <a:moveTo>
                          <a:pt x="116204" y="11836"/>
                        </a:moveTo>
                        <a:cubicBezTo>
                          <a:pt x="110363" y="6149"/>
                          <a:pt x="162317" y="26592"/>
                          <a:pt x="173384" y="33356"/>
                        </a:cubicBezTo>
                        <a:cubicBezTo>
                          <a:pt x="184451" y="40119"/>
                          <a:pt x="198746" y="47651"/>
                          <a:pt x="205971" y="59794"/>
                        </a:cubicBezTo>
                        <a:lnTo>
                          <a:pt x="206125" y="59794"/>
                        </a:lnTo>
                        <a:cubicBezTo>
                          <a:pt x="211351" y="68402"/>
                          <a:pt x="218729" y="77470"/>
                          <a:pt x="223494" y="82389"/>
                        </a:cubicBezTo>
                        <a:cubicBezTo>
                          <a:pt x="220573" y="84234"/>
                          <a:pt x="216577" y="84695"/>
                          <a:pt x="212427" y="82082"/>
                        </a:cubicBezTo>
                        <a:cubicBezTo>
                          <a:pt x="203819" y="76702"/>
                          <a:pt x="194904" y="61485"/>
                          <a:pt x="190446" y="56105"/>
                        </a:cubicBezTo>
                        <a:cubicBezTo>
                          <a:pt x="185989" y="50725"/>
                          <a:pt x="139876" y="27515"/>
                          <a:pt x="139876" y="27515"/>
                        </a:cubicBezTo>
                        <a:cubicBezTo>
                          <a:pt x="139876" y="27515"/>
                          <a:pt x="147407" y="32280"/>
                          <a:pt x="155093" y="37352"/>
                        </a:cubicBezTo>
                        <a:cubicBezTo>
                          <a:pt x="139261" y="27515"/>
                          <a:pt x="119586" y="15218"/>
                          <a:pt x="116204" y="11836"/>
                        </a:cubicBezTo>
                        <a:close/>
                        <a:moveTo>
                          <a:pt x="160781" y="6610"/>
                        </a:moveTo>
                        <a:cubicBezTo>
                          <a:pt x="160781" y="6610"/>
                          <a:pt x="210276" y="38582"/>
                          <a:pt x="214887" y="43347"/>
                        </a:cubicBezTo>
                        <a:cubicBezTo>
                          <a:pt x="220267" y="48804"/>
                          <a:pt x="222188" y="53991"/>
                          <a:pt x="222764" y="57814"/>
                        </a:cubicBezTo>
                        <a:lnTo>
                          <a:pt x="222584" y="63698"/>
                        </a:lnTo>
                        <a:lnTo>
                          <a:pt x="218076" y="55874"/>
                        </a:lnTo>
                        <a:cubicBezTo>
                          <a:pt x="215578" y="51647"/>
                          <a:pt x="212735" y="47036"/>
                          <a:pt x="211351" y="45499"/>
                        </a:cubicBezTo>
                        <a:cubicBezTo>
                          <a:pt x="208738" y="42424"/>
                          <a:pt x="160781" y="6610"/>
                          <a:pt x="160781" y="6610"/>
                        </a:cubicBezTo>
                        <a:close/>
                        <a:moveTo>
                          <a:pt x="175691" y="0"/>
                        </a:moveTo>
                        <a:cubicBezTo>
                          <a:pt x="175691" y="0"/>
                          <a:pt x="189371" y="8300"/>
                          <a:pt x="192138" y="10452"/>
                        </a:cubicBezTo>
                        <a:cubicBezTo>
                          <a:pt x="194751" y="12604"/>
                          <a:pt x="198133" y="17830"/>
                          <a:pt x="198133" y="17830"/>
                        </a:cubicBezTo>
                        <a:lnTo>
                          <a:pt x="197979" y="17830"/>
                        </a:lnTo>
                        <a:close/>
                      </a:path>
                    </a:pathLst>
                  </a:custGeom>
                  <a:solidFill>
                    <a:schemeClr val="dk1">
                      <a:alpha val="3765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32" name="Google Shape;1532;p75"/>
                <p:cNvSpPr/>
                <p:nvPr/>
              </p:nvSpPr>
              <p:spPr>
                <a:xfrm>
                  <a:off x="2527499" y="2666351"/>
                  <a:ext cx="537169" cy="751360"/>
                </a:xfrm>
                <a:custGeom>
                  <a:rect b="b" l="l" r="r" t="t"/>
                  <a:pathLst>
                    <a:path extrusionOk="0" h="751360" w="537169">
                      <a:moveTo>
                        <a:pt x="235791" y="22308"/>
                      </a:moveTo>
                      <a:cubicBezTo>
                        <a:pt x="168620" y="50591"/>
                        <a:pt x="76701" y="43827"/>
                        <a:pt x="54260" y="158187"/>
                      </a:cubicBezTo>
                      <a:cubicBezTo>
                        <a:pt x="31818" y="272547"/>
                        <a:pt x="66249" y="395976"/>
                        <a:pt x="83157" y="460381"/>
                      </a:cubicBezTo>
                      <a:cubicBezTo>
                        <a:pt x="100219" y="524785"/>
                        <a:pt x="87615" y="589497"/>
                        <a:pt x="61638" y="619009"/>
                      </a:cubicBezTo>
                      <a:cubicBezTo>
                        <a:pt x="35661" y="648521"/>
                        <a:pt x="0" y="695864"/>
                        <a:pt x="0" y="695864"/>
                      </a:cubicBezTo>
                      <a:cubicBezTo>
                        <a:pt x="0" y="695864"/>
                        <a:pt x="155554" y="752121"/>
                        <a:pt x="272681" y="751353"/>
                      </a:cubicBezTo>
                      <a:cubicBezTo>
                        <a:pt x="389808" y="750431"/>
                        <a:pt x="421780" y="743053"/>
                        <a:pt x="421780" y="743053"/>
                      </a:cubicBezTo>
                      <a:cubicBezTo>
                        <a:pt x="421780" y="743053"/>
                        <a:pt x="391345" y="551684"/>
                        <a:pt x="405640" y="493582"/>
                      </a:cubicBezTo>
                      <a:cubicBezTo>
                        <a:pt x="419935" y="435480"/>
                        <a:pt x="447603" y="425642"/>
                        <a:pt x="476347" y="407812"/>
                      </a:cubicBezTo>
                      <a:cubicBezTo>
                        <a:pt x="504937" y="389981"/>
                        <a:pt x="524611" y="371075"/>
                        <a:pt x="516618" y="293298"/>
                      </a:cubicBezTo>
                      <a:cubicBezTo>
                        <a:pt x="508626" y="215521"/>
                        <a:pt x="514005" y="163567"/>
                        <a:pt x="527378" y="115302"/>
                      </a:cubicBezTo>
                      <a:cubicBezTo>
                        <a:pt x="540751" y="67038"/>
                        <a:pt x="543518" y="49207"/>
                        <a:pt x="515696" y="32145"/>
                      </a:cubicBezTo>
                      <a:cubicBezTo>
                        <a:pt x="488028" y="15084"/>
                        <a:pt x="348460" y="-25035"/>
                        <a:pt x="235791" y="22308"/>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3" name="Google Shape;1533;p75"/>
                <p:cNvSpPr/>
                <p:nvPr/>
              </p:nvSpPr>
              <p:spPr>
                <a:xfrm>
                  <a:off x="2723018" y="2980093"/>
                  <a:ext cx="319562" cy="136563"/>
                </a:xfrm>
                <a:custGeom>
                  <a:rect b="b" l="l" r="r" t="t"/>
                  <a:pathLst>
                    <a:path extrusionOk="0" h="136563" w="319562">
                      <a:moveTo>
                        <a:pt x="319563" y="43961"/>
                      </a:moveTo>
                      <a:cubicBezTo>
                        <a:pt x="307266" y="62099"/>
                        <a:pt x="283595" y="86538"/>
                        <a:pt x="249471" y="75779"/>
                      </a:cubicBezTo>
                      <a:cubicBezTo>
                        <a:pt x="197210" y="59178"/>
                        <a:pt x="181070" y="0"/>
                        <a:pt x="181070" y="0"/>
                      </a:cubicBezTo>
                      <a:cubicBezTo>
                        <a:pt x="181070" y="0"/>
                        <a:pt x="185528" y="73781"/>
                        <a:pt x="118049" y="92994"/>
                      </a:cubicBezTo>
                      <a:cubicBezTo>
                        <a:pt x="50571" y="112208"/>
                        <a:pt x="0" y="88076"/>
                        <a:pt x="0" y="88076"/>
                      </a:cubicBezTo>
                      <a:cubicBezTo>
                        <a:pt x="28436" y="118356"/>
                        <a:pt x="150021" y="144180"/>
                        <a:pt x="229181" y="134496"/>
                      </a:cubicBezTo>
                      <a:cubicBezTo>
                        <a:pt x="243630" y="113899"/>
                        <a:pt x="261921" y="105599"/>
                        <a:pt x="280674" y="93763"/>
                      </a:cubicBezTo>
                      <a:cubicBezTo>
                        <a:pt x="298812" y="82388"/>
                        <a:pt x="313261" y="70706"/>
                        <a:pt x="319563" y="43807"/>
                      </a:cubicBezTo>
                      <a:close/>
                    </a:path>
                  </a:pathLst>
                </a:custGeom>
                <a:solidFill>
                  <a:schemeClr val="dk1">
                    <a:alpha val="2000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4" name="Google Shape;1534;p75"/>
                <p:cNvSpPr/>
                <p:nvPr/>
              </p:nvSpPr>
              <p:spPr>
                <a:xfrm>
                  <a:off x="2595746" y="2880796"/>
                  <a:ext cx="143872" cy="292355"/>
                </a:xfrm>
                <a:custGeom>
                  <a:rect b="b" l="l" r="r" t="t"/>
                  <a:pathLst>
                    <a:path extrusionOk="0" h="292355" w="143872">
                      <a:moveTo>
                        <a:pt x="0" y="187218"/>
                      </a:moveTo>
                      <a:cubicBezTo>
                        <a:pt x="5226" y="209814"/>
                        <a:pt x="10606" y="229796"/>
                        <a:pt x="14910" y="245935"/>
                      </a:cubicBezTo>
                      <a:cubicBezTo>
                        <a:pt x="19060" y="261614"/>
                        <a:pt x="21366" y="277138"/>
                        <a:pt x="22288" y="292356"/>
                      </a:cubicBezTo>
                      <a:cubicBezTo>
                        <a:pt x="43961" y="254082"/>
                        <a:pt x="73012" y="200745"/>
                        <a:pt x="88844" y="163240"/>
                      </a:cubicBezTo>
                      <a:cubicBezTo>
                        <a:pt x="112208" y="108058"/>
                        <a:pt x="143872" y="0"/>
                        <a:pt x="143872" y="0"/>
                      </a:cubicBezTo>
                      <a:cubicBezTo>
                        <a:pt x="143872" y="0"/>
                        <a:pt x="75010" y="101909"/>
                        <a:pt x="64251" y="118510"/>
                      </a:cubicBezTo>
                      <a:cubicBezTo>
                        <a:pt x="56719" y="130192"/>
                        <a:pt x="20751" y="166468"/>
                        <a:pt x="0" y="187218"/>
                      </a:cubicBezTo>
                      <a:close/>
                    </a:path>
                  </a:pathLst>
                </a:custGeom>
                <a:solidFill>
                  <a:schemeClr val="dk1">
                    <a:alpha val="3569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5" name="Google Shape;1535;p75"/>
                <p:cNvSpPr/>
                <p:nvPr/>
              </p:nvSpPr>
              <p:spPr>
                <a:xfrm>
                  <a:off x="2744537" y="2573992"/>
                  <a:ext cx="224493" cy="211289"/>
                </a:xfrm>
                <a:custGeom>
                  <a:rect b="b" l="l" r="r" t="t"/>
                  <a:pathLst>
                    <a:path extrusionOk="0" h="211289" w="224493">
                      <a:moveTo>
                        <a:pt x="40118" y="154"/>
                      </a:moveTo>
                      <a:cubicBezTo>
                        <a:pt x="49033" y="47496"/>
                        <a:pt x="49033" y="71629"/>
                        <a:pt x="37505" y="91304"/>
                      </a:cubicBezTo>
                      <a:cubicBezTo>
                        <a:pt x="25823" y="110978"/>
                        <a:pt x="0" y="124351"/>
                        <a:pt x="0" y="124351"/>
                      </a:cubicBezTo>
                      <a:cubicBezTo>
                        <a:pt x="0" y="124351"/>
                        <a:pt x="65634" y="176305"/>
                        <a:pt x="97452" y="196748"/>
                      </a:cubicBezTo>
                      <a:cubicBezTo>
                        <a:pt x="137417" y="222418"/>
                        <a:pt x="211044" y="216423"/>
                        <a:pt x="220881" y="160012"/>
                      </a:cubicBezTo>
                      <a:cubicBezTo>
                        <a:pt x="230718" y="103754"/>
                        <a:pt x="217346" y="98374"/>
                        <a:pt x="217346" y="98374"/>
                      </a:cubicBezTo>
                      <a:lnTo>
                        <a:pt x="40272" y="0"/>
                      </a:ln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36" name="Google Shape;1536;p75"/>
                <p:cNvGrpSpPr/>
                <p:nvPr/>
              </p:nvGrpSpPr>
              <p:grpSpPr>
                <a:xfrm>
                  <a:off x="2444284" y="2915381"/>
                  <a:ext cx="572042" cy="480364"/>
                  <a:chOff x="2444284" y="2915381"/>
                  <a:chExt cx="572042" cy="480364"/>
                </a:xfrm>
              </p:grpSpPr>
              <p:sp>
                <p:nvSpPr>
                  <p:cNvPr id="1537" name="Google Shape;1537;p75"/>
                  <p:cNvSpPr/>
                  <p:nvPr/>
                </p:nvSpPr>
                <p:spPr>
                  <a:xfrm>
                    <a:off x="2444284" y="2915381"/>
                    <a:ext cx="572042" cy="480364"/>
                  </a:xfrm>
                  <a:custGeom>
                    <a:rect b="b" l="l" r="r" t="t"/>
                    <a:pathLst>
                      <a:path extrusionOk="0" h="480364" w="572042">
                        <a:moveTo>
                          <a:pt x="110575" y="0"/>
                        </a:moveTo>
                        <a:cubicBezTo>
                          <a:pt x="98125" y="31357"/>
                          <a:pt x="14968" y="193982"/>
                          <a:pt x="7283" y="217807"/>
                        </a:cubicBezTo>
                        <a:cubicBezTo>
                          <a:pt x="-249" y="241478"/>
                          <a:pt x="-17772" y="301886"/>
                          <a:pt x="57392" y="327863"/>
                        </a:cubicBezTo>
                        <a:cubicBezTo>
                          <a:pt x="132556" y="353840"/>
                          <a:pt x="308707" y="408714"/>
                          <a:pt x="323002" y="417322"/>
                        </a:cubicBezTo>
                        <a:cubicBezTo>
                          <a:pt x="337297" y="425776"/>
                          <a:pt x="338681" y="418244"/>
                          <a:pt x="364197" y="433461"/>
                        </a:cubicBezTo>
                        <a:cubicBezTo>
                          <a:pt x="389712" y="448678"/>
                          <a:pt x="440590" y="479881"/>
                          <a:pt x="457191" y="480343"/>
                        </a:cubicBezTo>
                        <a:cubicBezTo>
                          <a:pt x="473792" y="480804"/>
                          <a:pt x="506378" y="474040"/>
                          <a:pt x="511297" y="468661"/>
                        </a:cubicBezTo>
                        <a:cubicBezTo>
                          <a:pt x="516216" y="463281"/>
                          <a:pt x="519290" y="452982"/>
                          <a:pt x="519290" y="452982"/>
                        </a:cubicBezTo>
                        <a:cubicBezTo>
                          <a:pt x="519290" y="452982"/>
                          <a:pt x="533124" y="450677"/>
                          <a:pt x="542500" y="443606"/>
                        </a:cubicBezTo>
                        <a:cubicBezTo>
                          <a:pt x="551876" y="436382"/>
                          <a:pt x="563097" y="427466"/>
                          <a:pt x="565249" y="422087"/>
                        </a:cubicBezTo>
                        <a:cubicBezTo>
                          <a:pt x="567555" y="416707"/>
                          <a:pt x="572473" y="401951"/>
                          <a:pt x="572012" y="392574"/>
                        </a:cubicBezTo>
                        <a:cubicBezTo>
                          <a:pt x="571551" y="383198"/>
                          <a:pt x="566632" y="377357"/>
                          <a:pt x="564019" y="375513"/>
                        </a:cubicBezTo>
                        <a:cubicBezTo>
                          <a:pt x="561406" y="373668"/>
                          <a:pt x="556026" y="375513"/>
                          <a:pt x="556026" y="375513"/>
                        </a:cubicBezTo>
                        <a:cubicBezTo>
                          <a:pt x="556026" y="375513"/>
                          <a:pt x="553721" y="362140"/>
                          <a:pt x="546650" y="362140"/>
                        </a:cubicBezTo>
                        <a:cubicBezTo>
                          <a:pt x="539579" y="362140"/>
                          <a:pt x="532816" y="371209"/>
                          <a:pt x="533738" y="385350"/>
                        </a:cubicBezTo>
                        <a:cubicBezTo>
                          <a:pt x="534353" y="395034"/>
                          <a:pt x="534661" y="403180"/>
                          <a:pt x="534661" y="403180"/>
                        </a:cubicBezTo>
                        <a:cubicBezTo>
                          <a:pt x="534661" y="403180"/>
                          <a:pt x="463647" y="373361"/>
                          <a:pt x="455039" y="355684"/>
                        </a:cubicBezTo>
                        <a:cubicBezTo>
                          <a:pt x="449352" y="344002"/>
                          <a:pt x="452426" y="338622"/>
                          <a:pt x="452426" y="338622"/>
                        </a:cubicBezTo>
                        <a:cubicBezTo>
                          <a:pt x="452426" y="338622"/>
                          <a:pt x="470717" y="328016"/>
                          <a:pt x="482399" y="333857"/>
                        </a:cubicBezTo>
                        <a:cubicBezTo>
                          <a:pt x="494081" y="339698"/>
                          <a:pt x="513295" y="344617"/>
                          <a:pt x="519905" y="335241"/>
                        </a:cubicBezTo>
                        <a:cubicBezTo>
                          <a:pt x="523901" y="329553"/>
                          <a:pt x="492237" y="309725"/>
                          <a:pt x="480094" y="308034"/>
                        </a:cubicBezTo>
                        <a:cubicBezTo>
                          <a:pt x="467951" y="306190"/>
                          <a:pt x="421069" y="306190"/>
                          <a:pt x="409387" y="314797"/>
                        </a:cubicBezTo>
                        <a:cubicBezTo>
                          <a:pt x="397705" y="323251"/>
                          <a:pt x="368193" y="344771"/>
                          <a:pt x="358048" y="343387"/>
                        </a:cubicBezTo>
                        <a:cubicBezTo>
                          <a:pt x="347750" y="342004"/>
                          <a:pt x="227087" y="281750"/>
                          <a:pt x="184510" y="262536"/>
                        </a:cubicBezTo>
                        <a:cubicBezTo>
                          <a:pt x="141932" y="243322"/>
                          <a:pt x="110729" y="233024"/>
                          <a:pt x="110729" y="233024"/>
                        </a:cubicBezTo>
                        <a:cubicBezTo>
                          <a:pt x="110729" y="233024"/>
                          <a:pt x="167448" y="160627"/>
                          <a:pt x="192964" y="128348"/>
                        </a:cubicBezTo>
                        <a:cubicBezTo>
                          <a:pt x="218480" y="96069"/>
                          <a:pt x="253372" y="34892"/>
                          <a:pt x="253372" y="34892"/>
                        </a:cubicBezTo>
                        <a:lnTo>
                          <a:pt x="110729" y="0"/>
                        </a:ln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38" name="Google Shape;1538;p75"/>
                  <p:cNvSpPr/>
                  <p:nvPr/>
                </p:nvSpPr>
                <p:spPr>
                  <a:xfrm>
                    <a:off x="2446185" y="2941204"/>
                    <a:ext cx="557224" cy="439579"/>
                  </a:xfrm>
                  <a:custGeom>
                    <a:rect b="b" l="l" r="r" t="t"/>
                    <a:pathLst>
                      <a:path extrusionOk="0" h="439579" w="557224">
                        <a:moveTo>
                          <a:pt x="526610" y="424700"/>
                        </a:moveTo>
                        <a:cubicBezTo>
                          <a:pt x="526610" y="424700"/>
                          <a:pt x="496791" y="436075"/>
                          <a:pt x="481573" y="438688"/>
                        </a:cubicBezTo>
                        <a:cubicBezTo>
                          <a:pt x="466356" y="441301"/>
                          <a:pt x="448218" y="437765"/>
                          <a:pt x="448526" y="433308"/>
                        </a:cubicBezTo>
                        <a:cubicBezTo>
                          <a:pt x="448833" y="427928"/>
                          <a:pt x="472505" y="433000"/>
                          <a:pt x="480651" y="432385"/>
                        </a:cubicBezTo>
                        <a:cubicBezTo>
                          <a:pt x="500633" y="431002"/>
                          <a:pt x="526610" y="424700"/>
                          <a:pt x="526610" y="424700"/>
                        </a:cubicBezTo>
                        <a:close/>
                        <a:moveTo>
                          <a:pt x="553240" y="373361"/>
                        </a:moveTo>
                        <a:cubicBezTo>
                          <a:pt x="554931" y="374475"/>
                          <a:pt x="556737" y="376819"/>
                          <a:pt x="557198" y="379509"/>
                        </a:cubicBezTo>
                        <a:cubicBezTo>
                          <a:pt x="557966" y="384889"/>
                          <a:pt x="541981" y="404102"/>
                          <a:pt x="535678" y="405486"/>
                        </a:cubicBezTo>
                        <a:cubicBezTo>
                          <a:pt x="529530" y="406869"/>
                          <a:pt x="488797" y="411327"/>
                          <a:pt x="474502" y="412710"/>
                        </a:cubicBezTo>
                        <a:cubicBezTo>
                          <a:pt x="460207" y="414094"/>
                          <a:pt x="437151" y="409636"/>
                          <a:pt x="439149" y="404717"/>
                        </a:cubicBezTo>
                        <a:lnTo>
                          <a:pt x="439149" y="404564"/>
                        </a:lnTo>
                        <a:cubicBezTo>
                          <a:pt x="440993" y="400106"/>
                          <a:pt x="458824" y="403641"/>
                          <a:pt x="464203" y="403641"/>
                        </a:cubicBezTo>
                        <a:cubicBezTo>
                          <a:pt x="469583" y="403641"/>
                          <a:pt x="518309" y="401336"/>
                          <a:pt x="531221" y="398723"/>
                        </a:cubicBezTo>
                        <a:cubicBezTo>
                          <a:pt x="544133" y="396109"/>
                          <a:pt x="549974" y="379048"/>
                          <a:pt x="549974" y="374590"/>
                        </a:cubicBezTo>
                        <a:cubicBezTo>
                          <a:pt x="549974" y="372361"/>
                          <a:pt x="551550" y="372246"/>
                          <a:pt x="553240" y="373361"/>
                        </a:cubicBezTo>
                        <a:close/>
                        <a:moveTo>
                          <a:pt x="0" y="248241"/>
                        </a:moveTo>
                        <a:cubicBezTo>
                          <a:pt x="23979" y="273142"/>
                          <a:pt x="70860" y="289435"/>
                          <a:pt x="97606" y="297582"/>
                        </a:cubicBezTo>
                        <a:cubicBezTo>
                          <a:pt x="128655" y="307265"/>
                          <a:pt x="332474" y="367981"/>
                          <a:pt x="357529" y="397800"/>
                        </a:cubicBezTo>
                        <a:lnTo>
                          <a:pt x="357683" y="397800"/>
                        </a:lnTo>
                        <a:cubicBezTo>
                          <a:pt x="362294" y="403334"/>
                          <a:pt x="368903" y="409482"/>
                          <a:pt x="376896" y="416092"/>
                        </a:cubicBezTo>
                        <a:cubicBezTo>
                          <a:pt x="371516" y="412864"/>
                          <a:pt x="366444" y="409790"/>
                          <a:pt x="362294" y="407330"/>
                        </a:cubicBezTo>
                        <a:cubicBezTo>
                          <a:pt x="336778" y="392113"/>
                          <a:pt x="335395" y="399645"/>
                          <a:pt x="321100" y="391191"/>
                        </a:cubicBezTo>
                        <a:cubicBezTo>
                          <a:pt x="306805" y="382583"/>
                          <a:pt x="130653" y="327709"/>
                          <a:pt x="55489" y="301732"/>
                        </a:cubicBezTo>
                        <a:cubicBezTo>
                          <a:pt x="19214" y="289281"/>
                          <a:pt x="4611" y="268684"/>
                          <a:pt x="0" y="248241"/>
                        </a:cubicBezTo>
                        <a:close/>
                        <a:moveTo>
                          <a:pt x="214887" y="0"/>
                        </a:moveTo>
                        <a:lnTo>
                          <a:pt x="251469" y="8915"/>
                        </a:lnTo>
                        <a:cubicBezTo>
                          <a:pt x="251469" y="8915"/>
                          <a:pt x="216577" y="70245"/>
                          <a:pt x="191062" y="102371"/>
                        </a:cubicBezTo>
                        <a:cubicBezTo>
                          <a:pt x="167237" y="132344"/>
                          <a:pt x="116512" y="197209"/>
                          <a:pt x="109595" y="205971"/>
                        </a:cubicBezTo>
                        <a:lnTo>
                          <a:pt x="109442" y="205971"/>
                        </a:lnTo>
                        <a:lnTo>
                          <a:pt x="88076" y="211812"/>
                        </a:lnTo>
                        <a:cubicBezTo>
                          <a:pt x="88076" y="211812"/>
                          <a:pt x="169235" y="114053"/>
                          <a:pt x="188295" y="74703"/>
                        </a:cubicBezTo>
                        <a:cubicBezTo>
                          <a:pt x="196749" y="57334"/>
                          <a:pt x="206586" y="27668"/>
                          <a:pt x="214887" y="0"/>
                        </a:cubicBez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39" name="Google Shape;1539;p75"/>
                <p:cNvSpPr/>
                <p:nvPr/>
              </p:nvSpPr>
              <p:spPr>
                <a:xfrm>
                  <a:off x="2525193" y="2727520"/>
                  <a:ext cx="229079" cy="304526"/>
                </a:xfrm>
                <a:custGeom>
                  <a:rect b="b" l="l" r="r" t="t"/>
                  <a:pathLst>
                    <a:path extrusionOk="0" h="304526" w="229079">
                      <a:moveTo>
                        <a:pt x="83003" y="36918"/>
                      </a:moveTo>
                      <a:cubicBezTo>
                        <a:pt x="51954" y="69351"/>
                        <a:pt x="35968" y="134062"/>
                        <a:pt x="26899" y="162652"/>
                      </a:cubicBezTo>
                      <a:cubicBezTo>
                        <a:pt x="17830" y="191242"/>
                        <a:pt x="0" y="243657"/>
                        <a:pt x="0" y="243657"/>
                      </a:cubicBezTo>
                      <a:lnTo>
                        <a:pt x="124351" y="304526"/>
                      </a:lnTo>
                      <a:cubicBezTo>
                        <a:pt x="124351" y="304526"/>
                        <a:pt x="189524" y="219217"/>
                        <a:pt x="215501" y="163267"/>
                      </a:cubicBezTo>
                      <a:cubicBezTo>
                        <a:pt x="262844" y="61358"/>
                        <a:pt x="178611" y="-63301"/>
                        <a:pt x="82850" y="36918"/>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40" name="Google Shape;1540;p75"/>
                <p:cNvSpPr/>
                <p:nvPr/>
              </p:nvSpPr>
              <p:spPr>
                <a:xfrm>
                  <a:off x="3171931" y="2480210"/>
                  <a:ext cx="171651" cy="189081"/>
                </a:xfrm>
                <a:custGeom>
                  <a:rect b="b" l="l" r="r" t="t"/>
                  <a:pathLst>
                    <a:path extrusionOk="0" h="189081" w="171651">
                      <a:moveTo>
                        <a:pt x="0" y="15371"/>
                      </a:moveTo>
                      <a:cubicBezTo>
                        <a:pt x="615" y="17830"/>
                        <a:pt x="89459" y="195365"/>
                        <a:pt x="146024" y="188909"/>
                      </a:cubicBezTo>
                      <a:cubicBezTo>
                        <a:pt x="202589" y="182300"/>
                        <a:pt x="147869" y="0"/>
                        <a:pt x="147869" y="0"/>
                      </a:cubicBezTo>
                      <a:lnTo>
                        <a:pt x="0" y="15525"/>
                      </a:lnTo>
                      <a:close/>
                    </a:path>
                  </a:pathLst>
                </a:custGeom>
                <a:solidFill>
                  <a:srgbClr val="F1F2F2">
                    <a:alpha val="49800"/>
                  </a:srgb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41" name="Google Shape;1541;p75"/>
                <p:cNvSpPr/>
                <p:nvPr/>
              </p:nvSpPr>
              <p:spPr>
                <a:xfrm>
                  <a:off x="2750515" y="2326497"/>
                  <a:ext cx="269066" cy="379921"/>
                </a:xfrm>
                <a:custGeom>
                  <a:rect b="b" l="l" r="r" t="t"/>
                  <a:pathLst>
                    <a:path extrusionOk="0" h="379921" w="269066">
                      <a:moveTo>
                        <a:pt x="39059" y="27844"/>
                      </a:moveTo>
                      <a:cubicBezTo>
                        <a:pt x="-3211" y="61813"/>
                        <a:pt x="-4133" y="114228"/>
                        <a:pt x="4013" y="177557"/>
                      </a:cubicBezTo>
                      <a:cubicBezTo>
                        <a:pt x="12929" y="245958"/>
                        <a:pt x="54430" y="273318"/>
                        <a:pt x="68110" y="303291"/>
                      </a:cubicBezTo>
                      <a:cubicBezTo>
                        <a:pt x="81791" y="333265"/>
                        <a:pt x="161720" y="385833"/>
                        <a:pt x="203375" y="379378"/>
                      </a:cubicBezTo>
                      <a:cubicBezTo>
                        <a:pt x="236730" y="374305"/>
                        <a:pt x="247029" y="306212"/>
                        <a:pt x="262400" y="252721"/>
                      </a:cubicBezTo>
                      <a:cubicBezTo>
                        <a:pt x="280384" y="190315"/>
                        <a:pt x="260709" y="59354"/>
                        <a:pt x="218746" y="34453"/>
                      </a:cubicBezTo>
                      <a:cubicBezTo>
                        <a:pt x="168329" y="4633"/>
                        <a:pt x="100697" y="-21958"/>
                        <a:pt x="39059" y="27536"/>
                      </a:cubicBezTo>
                      <a:close/>
                    </a:path>
                  </a:pathLst>
                </a:custGeom>
                <a:solidFill>
                  <a:srgbClr val="F4CCC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42" name="Google Shape;1542;p75"/>
                <p:cNvSpPr/>
                <p:nvPr/>
              </p:nvSpPr>
              <p:spPr>
                <a:xfrm>
                  <a:off x="2658776" y="2301014"/>
                  <a:ext cx="366809" cy="624514"/>
                </a:xfrm>
                <a:custGeom>
                  <a:rect b="b" l="l" r="r" t="t"/>
                  <a:pathLst>
                    <a:path extrusionOk="0" h="624514" w="366809">
                      <a:moveTo>
                        <a:pt x="238085" y="1287"/>
                      </a:moveTo>
                      <a:cubicBezTo>
                        <a:pt x="309106" y="11691"/>
                        <a:pt x="349109" y="82099"/>
                        <a:pt x="358677" y="98123"/>
                      </a:cubicBezTo>
                      <a:cubicBezTo>
                        <a:pt x="371435" y="119489"/>
                        <a:pt x="375739" y="141777"/>
                        <a:pt x="321018" y="158070"/>
                      </a:cubicBezTo>
                      <a:cubicBezTo>
                        <a:pt x="266298" y="174363"/>
                        <a:pt x="214959" y="158992"/>
                        <a:pt x="189289" y="152076"/>
                      </a:cubicBezTo>
                      <a:cubicBezTo>
                        <a:pt x="163620" y="145159"/>
                        <a:pt x="147326" y="218786"/>
                        <a:pt x="147326" y="218786"/>
                      </a:cubicBezTo>
                      <a:cubicBezTo>
                        <a:pt x="147326" y="218786"/>
                        <a:pt x="146404" y="200802"/>
                        <a:pt x="117353" y="190503"/>
                      </a:cubicBezTo>
                      <a:cubicBezTo>
                        <a:pt x="102828" y="185354"/>
                        <a:pt x="97486" y="194346"/>
                        <a:pt x="95776" y="204625"/>
                      </a:cubicBezTo>
                      <a:lnTo>
                        <a:pt x="95527" y="211487"/>
                      </a:lnTo>
                      <a:lnTo>
                        <a:pt x="103845" y="242566"/>
                      </a:lnTo>
                      <a:cubicBezTo>
                        <a:pt x="109203" y="255218"/>
                        <a:pt x="115654" y="265988"/>
                        <a:pt x="122254" y="275556"/>
                      </a:cubicBezTo>
                      <a:lnTo>
                        <a:pt x="129750" y="285569"/>
                      </a:lnTo>
                      <a:lnTo>
                        <a:pt x="129747" y="286007"/>
                      </a:lnTo>
                      <a:cubicBezTo>
                        <a:pt x="131419" y="320669"/>
                        <a:pt x="138336" y="368742"/>
                        <a:pt x="159317" y="422386"/>
                      </a:cubicBezTo>
                      <a:cubicBezTo>
                        <a:pt x="201433" y="529676"/>
                        <a:pt x="127191" y="624514"/>
                        <a:pt x="127191" y="624514"/>
                      </a:cubicBezTo>
                      <a:cubicBezTo>
                        <a:pt x="127191" y="624514"/>
                        <a:pt x="132571" y="565490"/>
                        <a:pt x="117354" y="518147"/>
                      </a:cubicBezTo>
                      <a:cubicBezTo>
                        <a:pt x="94759" y="447441"/>
                        <a:pt x="48646" y="442522"/>
                        <a:pt x="15444" y="376888"/>
                      </a:cubicBezTo>
                      <a:cubicBezTo>
                        <a:pt x="-27441" y="291887"/>
                        <a:pt x="27126" y="164923"/>
                        <a:pt x="79849" y="142635"/>
                      </a:cubicBezTo>
                      <a:lnTo>
                        <a:pt x="79849" y="142481"/>
                      </a:lnTo>
                      <a:lnTo>
                        <a:pt x="80728" y="143967"/>
                      </a:lnTo>
                      <a:lnTo>
                        <a:pt x="80463" y="141950"/>
                      </a:lnTo>
                      <a:cubicBezTo>
                        <a:pt x="80347" y="96164"/>
                        <a:pt x="95527" y="43326"/>
                        <a:pt x="156703" y="15120"/>
                      </a:cubicBezTo>
                      <a:cubicBezTo>
                        <a:pt x="187291" y="1017"/>
                        <a:pt x="214411" y="-2182"/>
                        <a:pt x="238085" y="1287"/>
                      </a:cubicBezTo>
                      <a:close/>
                    </a:path>
                  </a:pathLst>
                </a:custGeom>
                <a:solidFill>
                  <a:srgbClr val="38151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43" name="Google Shape;1543;p75"/>
              <p:cNvSpPr/>
              <p:nvPr/>
            </p:nvSpPr>
            <p:spPr>
              <a:xfrm>
                <a:off x="5032953" y="2714654"/>
                <a:ext cx="254543" cy="154631"/>
              </a:xfrm>
              <a:custGeom>
                <a:rect b="b" l="l" r="r" t="t"/>
                <a:pathLst>
                  <a:path extrusionOk="0" h="154631" w="254543">
                    <a:moveTo>
                      <a:pt x="254543" y="77316"/>
                    </a:moveTo>
                    <a:cubicBezTo>
                      <a:pt x="254543" y="120047"/>
                      <a:pt x="197517" y="154632"/>
                      <a:pt x="127272" y="154632"/>
                    </a:cubicBezTo>
                    <a:cubicBezTo>
                      <a:pt x="57026" y="154632"/>
                      <a:pt x="0" y="120047"/>
                      <a:pt x="0" y="77316"/>
                    </a:cubicBezTo>
                    <a:cubicBezTo>
                      <a:pt x="0" y="34585"/>
                      <a:pt x="57026" y="0"/>
                      <a:pt x="127272" y="0"/>
                    </a:cubicBezTo>
                    <a:cubicBezTo>
                      <a:pt x="197517" y="0"/>
                      <a:pt x="254543" y="34585"/>
                      <a:pt x="254543" y="77316"/>
                    </a:cubicBezTo>
                    <a:close/>
                  </a:path>
                </a:pathLst>
              </a:custGeom>
              <a:solidFill>
                <a:schemeClr val="dk1">
                  <a:alpha val="1569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44" name="Google Shape;1544;p75"/>
              <p:cNvGrpSpPr/>
              <p:nvPr/>
            </p:nvGrpSpPr>
            <p:grpSpPr>
              <a:xfrm>
                <a:off x="5028095" y="1917147"/>
                <a:ext cx="281518" cy="930599"/>
                <a:chOff x="5101737" y="1917283"/>
                <a:chExt cx="281518" cy="930599"/>
              </a:xfrm>
            </p:grpSpPr>
            <p:grpSp>
              <p:nvGrpSpPr>
                <p:cNvPr id="1545" name="Google Shape;1545;p75"/>
                <p:cNvGrpSpPr/>
                <p:nvPr/>
              </p:nvGrpSpPr>
              <p:grpSpPr>
                <a:xfrm>
                  <a:off x="5101769" y="1917283"/>
                  <a:ext cx="281486" cy="930599"/>
                  <a:chOff x="5101769" y="1917283"/>
                  <a:chExt cx="281486" cy="930599"/>
                </a:xfrm>
              </p:grpSpPr>
              <p:grpSp>
                <p:nvGrpSpPr>
                  <p:cNvPr id="1546" name="Google Shape;1546;p75"/>
                  <p:cNvGrpSpPr/>
                  <p:nvPr/>
                </p:nvGrpSpPr>
                <p:grpSpPr>
                  <a:xfrm>
                    <a:off x="5141410" y="2680051"/>
                    <a:ext cx="196755" cy="167831"/>
                    <a:chOff x="5141410" y="2680051"/>
                    <a:chExt cx="196755" cy="167831"/>
                  </a:xfrm>
                </p:grpSpPr>
                <p:sp>
                  <p:nvSpPr>
                    <p:cNvPr id="1547" name="Google Shape;1547;p75"/>
                    <p:cNvSpPr/>
                    <p:nvPr/>
                  </p:nvSpPr>
                  <p:spPr>
                    <a:xfrm>
                      <a:off x="5141410" y="2680052"/>
                      <a:ext cx="196755" cy="167830"/>
                    </a:xfrm>
                    <a:custGeom>
                      <a:rect b="b" l="l" r="r" t="t"/>
                      <a:pathLst>
                        <a:path extrusionOk="0" h="167830" w="196755">
                          <a:moveTo>
                            <a:pt x="18368" y="0"/>
                          </a:moveTo>
                          <a:cubicBezTo>
                            <a:pt x="18368" y="0"/>
                            <a:pt x="2229" y="53952"/>
                            <a:pt x="231" y="75779"/>
                          </a:cubicBezTo>
                          <a:cubicBezTo>
                            <a:pt x="-1768" y="97606"/>
                            <a:pt x="9761" y="117127"/>
                            <a:pt x="14064" y="128962"/>
                          </a:cubicBezTo>
                          <a:cubicBezTo>
                            <a:pt x="18368" y="140798"/>
                            <a:pt x="14679" y="162471"/>
                            <a:pt x="26669" y="165238"/>
                          </a:cubicBezTo>
                          <a:cubicBezTo>
                            <a:pt x="38658" y="168005"/>
                            <a:pt x="48803" y="154017"/>
                            <a:pt x="46805" y="137109"/>
                          </a:cubicBezTo>
                          <a:cubicBezTo>
                            <a:pt x="44806" y="120201"/>
                            <a:pt x="41578" y="87307"/>
                            <a:pt x="49879" y="82849"/>
                          </a:cubicBezTo>
                          <a:cubicBezTo>
                            <a:pt x="58179" y="78238"/>
                            <a:pt x="73243" y="86692"/>
                            <a:pt x="77854" y="104676"/>
                          </a:cubicBezTo>
                          <a:cubicBezTo>
                            <a:pt x="82465" y="122660"/>
                            <a:pt x="82158" y="156015"/>
                            <a:pt x="98605" y="159243"/>
                          </a:cubicBezTo>
                          <a:cubicBezTo>
                            <a:pt x="115052" y="162471"/>
                            <a:pt x="117511" y="144180"/>
                            <a:pt x="116128" y="130038"/>
                          </a:cubicBezTo>
                          <a:cubicBezTo>
                            <a:pt x="114744" y="115897"/>
                            <a:pt x="114898" y="94685"/>
                            <a:pt x="114898" y="94685"/>
                          </a:cubicBezTo>
                          <a:cubicBezTo>
                            <a:pt x="114898" y="94685"/>
                            <a:pt x="132267" y="137570"/>
                            <a:pt x="133036" y="149098"/>
                          </a:cubicBezTo>
                          <a:cubicBezTo>
                            <a:pt x="133804" y="160627"/>
                            <a:pt x="137493" y="166929"/>
                            <a:pt x="143642" y="167697"/>
                          </a:cubicBezTo>
                          <a:cubicBezTo>
                            <a:pt x="160550" y="169542"/>
                            <a:pt x="162702" y="151711"/>
                            <a:pt x="162702" y="151711"/>
                          </a:cubicBezTo>
                          <a:cubicBezTo>
                            <a:pt x="162702" y="151711"/>
                            <a:pt x="164546" y="160627"/>
                            <a:pt x="174845" y="163393"/>
                          </a:cubicBezTo>
                          <a:cubicBezTo>
                            <a:pt x="185143" y="166006"/>
                            <a:pt x="188064" y="162778"/>
                            <a:pt x="188064" y="162778"/>
                          </a:cubicBezTo>
                          <a:cubicBezTo>
                            <a:pt x="188064" y="162778"/>
                            <a:pt x="197747" y="153095"/>
                            <a:pt x="196672" y="134496"/>
                          </a:cubicBezTo>
                          <a:cubicBezTo>
                            <a:pt x="195749" y="115897"/>
                            <a:pt x="192214" y="84848"/>
                            <a:pt x="177919" y="68554"/>
                          </a:cubicBezTo>
                          <a:cubicBezTo>
                            <a:pt x="163624" y="52261"/>
                            <a:pt x="145332" y="39350"/>
                            <a:pt x="142412" y="32894"/>
                          </a:cubicBezTo>
                          <a:cubicBezTo>
                            <a:pt x="139492" y="26438"/>
                            <a:pt x="133189" y="8300"/>
                            <a:pt x="133189" y="8300"/>
                          </a:cubicBezTo>
                          <a:lnTo>
                            <a:pt x="18676" y="0"/>
                          </a:lnTo>
                          <a:close/>
                        </a:path>
                      </a:pathLst>
                    </a:custGeom>
                    <a:solidFill>
                      <a:srgbClr val="FEDFC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48" name="Google Shape;1548;p75"/>
                    <p:cNvSpPr/>
                    <p:nvPr/>
                  </p:nvSpPr>
                  <p:spPr>
                    <a:xfrm>
                      <a:off x="5145330" y="2680051"/>
                      <a:ext cx="190303" cy="162778"/>
                    </a:xfrm>
                    <a:custGeom>
                      <a:rect b="b" l="l" r="r" t="t"/>
                      <a:pathLst>
                        <a:path extrusionOk="0" h="162778" w="190303">
                          <a:moveTo>
                            <a:pt x="185067" y="126964"/>
                          </a:moveTo>
                          <a:cubicBezTo>
                            <a:pt x="185067" y="126964"/>
                            <a:pt x="189985" y="142796"/>
                            <a:pt x="190293" y="148791"/>
                          </a:cubicBezTo>
                          <a:cubicBezTo>
                            <a:pt x="190600" y="154632"/>
                            <a:pt x="183837" y="162778"/>
                            <a:pt x="183837" y="162778"/>
                          </a:cubicBezTo>
                          <a:cubicBezTo>
                            <a:pt x="183837" y="162778"/>
                            <a:pt x="186296" y="158475"/>
                            <a:pt x="186604" y="152019"/>
                          </a:cubicBezTo>
                          <a:cubicBezTo>
                            <a:pt x="186758" y="145563"/>
                            <a:pt x="185067" y="126964"/>
                            <a:pt x="185067" y="126964"/>
                          </a:cubicBezTo>
                          <a:close/>
                          <a:moveTo>
                            <a:pt x="156630" y="106367"/>
                          </a:moveTo>
                          <a:cubicBezTo>
                            <a:pt x="156630" y="106367"/>
                            <a:pt x="161856" y="122045"/>
                            <a:pt x="162010" y="131114"/>
                          </a:cubicBezTo>
                          <a:cubicBezTo>
                            <a:pt x="162317" y="140337"/>
                            <a:pt x="162932" y="159089"/>
                            <a:pt x="162932" y="159089"/>
                          </a:cubicBezTo>
                          <a:lnTo>
                            <a:pt x="158321" y="151711"/>
                          </a:lnTo>
                          <a:lnTo>
                            <a:pt x="158474" y="151711"/>
                          </a:lnTo>
                          <a:close/>
                          <a:moveTo>
                            <a:pt x="96683" y="64404"/>
                          </a:moveTo>
                          <a:cubicBezTo>
                            <a:pt x="96683" y="64404"/>
                            <a:pt x="109748" y="76086"/>
                            <a:pt x="117434" y="89151"/>
                          </a:cubicBezTo>
                          <a:lnTo>
                            <a:pt x="117280" y="89151"/>
                          </a:lnTo>
                          <a:cubicBezTo>
                            <a:pt x="124966" y="102217"/>
                            <a:pt x="128193" y="145563"/>
                            <a:pt x="129269" y="152633"/>
                          </a:cubicBezTo>
                          <a:cubicBezTo>
                            <a:pt x="129116" y="151404"/>
                            <a:pt x="128808" y="150481"/>
                            <a:pt x="128808" y="149098"/>
                          </a:cubicBezTo>
                          <a:cubicBezTo>
                            <a:pt x="128040" y="137570"/>
                            <a:pt x="110670" y="94685"/>
                            <a:pt x="110670" y="94685"/>
                          </a:cubicBezTo>
                          <a:close/>
                          <a:moveTo>
                            <a:pt x="41655" y="60407"/>
                          </a:moveTo>
                          <a:cubicBezTo>
                            <a:pt x="51185" y="61329"/>
                            <a:pt x="69784" y="79621"/>
                            <a:pt x="73780" y="104676"/>
                          </a:cubicBezTo>
                          <a:cubicBezTo>
                            <a:pt x="69169" y="86692"/>
                            <a:pt x="54105" y="78237"/>
                            <a:pt x="45805" y="82849"/>
                          </a:cubicBezTo>
                          <a:cubicBezTo>
                            <a:pt x="37505" y="87306"/>
                            <a:pt x="40733" y="120200"/>
                            <a:pt x="42731" y="137108"/>
                          </a:cubicBezTo>
                          <a:cubicBezTo>
                            <a:pt x="42884" y="139568"/>
                            <a:pt x="42884" y="141873"/>
                            <a:pt x="42731" y="144179"/>
                          </a:cubicBezTo>
                          <a:cubicBezTo>
                            <a:pt x="42884" y="139260"/>
                            <a:pt x="40425" y="134649"/>
                            <a:pt x="37812" y="130345"/>
                          </a:cubicBezTo>
                          <a:cubicBezTo>
                            <a:pt x="33969" y="123735"/>
                            <a:pt x="32893" y="114667"/>
                            <a:pt x="32893" y="114667"/>
                          </a:cubicBezTo>
                          <a:lnTo>
                            <a:pt x="30434" y="77008"/>
                          </a:lnTo>
                          <a:cubicBezTo>
                            <a:pt x="30434" y="77008"/>
                            <a:pt x="32125" y="59485"/>
                            <a:pt x="41655" y="60407"/>
                          </a:cubicBezTo>
                          <a:close/>
                          <a:moveTo>
                            <a:pt x="14295" y="0"/>
                          </a:moveTo>
                          <a:lnTo>
                            <a:pt x="117281" y="7532"/>
                          </a:lnTo>
                          <a:lnTo>
                            <a:pt x="129424" y="10145"/>
                          </a:lnTo>
                          <a:cubicBezTo>
                            <a:pt x="129731" y="10913"/>
                            <a:pt x="130192" y="11989"/>
                            <a:pt x="130653" y="13373"/>
                          </a:cubicBezTo>
                          <a:lnTo>
                            <a:pt x="130653" y="13526"/>
                          </a:lnTo>
                          <a:cubicBezTo>
                            <a:pt x="118049" y="17215"/>
                            <a:pt x="25208" y="23364"/>
                            <a:pt x="0" y="54259"/>
                          </a:cubicBezTo>
                          <a:cubicBezTo>
                            <a:pt x="5380" y="29973"/>
                            <a:pt x="14295" y="0"/>
                            <a:pt x="14295" y="0"/>
                          </a:cubicBezTo>
                          <a:close/>
                        </a:path>
                      </a:pathLst>
                    </a:custGeom>
                    <a:solidFill>
                      <a:schemeClr val="dk1">
                        <a:alpha val="2000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49" name="Google Shape;1549;p75"/>
                  <p:cNvSpPr/>
                  <p:nvPr/>
                </p:nvSpPr>
                <p:spPr>
                  <a:xfrm>
                    <a:off x="5101769" y="1917283"/>
                    <a:ext cx="281486" cy="793982"/>
                  </a:xfrm>
                  <a:custGeom>
                    <a:rect b="b" l="l" r="r" t="t"/>
                    <a:pathLst>
                      <a:path extrusionOk="0" h="793982" w="281486">
                        <a:moveTo>
                          <a:pt x="50785" y="773528"/>
                        </a:moveTo>
                        <a:cubicBezTo>
                          <a:pt x="46174" y="765535"/>
                          <a:pt x="76916" y="634267"/>
                          <a:pt x="80144" y="607368"/>
                        </a:cubicBezTo>
                        <a:cubicBezTo>
                          <a:pt x="83372" y="580315"/>
                          <a:pt x="88905" y="468261"/>
                          <a:pt x="84755" y="455657"/>
                        </a:cubicBezTo>
                        <a:cubicBezTo>
                          <a:pt x="80605" y="442899"/>
                          <a:pt x="11128" y="341143"/>
                          <a:pt x="4211" y="320239"/>
                        </a:cubicBezTo>
                        <a:cubicBezTo>
                          <a:pt x="-2706" y="299334"/>
                          <a:pt x="-93" y="162533"/>
                          <a:pt x="4826" y="115344"/>
                        </a:cubicBezTo>
                        <a:cubicBezTo>
                          <a:pt x="10821" y="59086"/>
                          <a:pt x="12819" y="-9007"/>
                          <a:pt x="45867" y="984"/>
                        </a:cubicBezTo>
                        <a:cubicBezTo>
                          <a:pt x="63390" y="6210"/>
                          <a:pt x="120262" y="63236"/>
                          <a:pt x="125796" y="86293"/>
                        </a:cubicBezTo>
                        <a:cubicBezTo>
                          <a:pt x="134403" y="121953"/>
                          <a:pt x="166222" y="195580"/>
                          <a:pt x="174829" y="207723"/>
                        </a:cubicBezTo>
                        <a:cubicBezTo>
                          <a:pt x="183437" y="219866"/>
                          <a:pt x="242461" y="334226"/>
                          <a:pt x="252452" y="350981"/>
                        </a:cubicBezTo>
                        <a:cubicBezTo>
                          <a:pt x="262444" y="367735"/>
                          <a:pt x="290265" y="420304"/>
                          <a:pt x="278737" y="472104"/>
                        </a:cubicBezTo>
                        <a:cubicBezTo>
                          <a:pt x="267055" y="523904"/>
                          <a:pt x="236006" y="627504"/>
                          <a:pt x="228935" y="656863"/>
                        </a:cubicBezTo>
                        <a:cubicBezTo>
                          <a:pt x="222018" y="686221"/>
                          <a:pt x="197886" y="792127"/>
                          <a:pt x="187280" y="793818"/>
                        </a:cubicBezTo>
                        <a:cubicBezTo>
                          <a:pt x="176674" y="795509"/>
                          <a:pt x="141628" y="783673"/>
                          <a:pt x="117956" y="781521"/>
                        </a:cubicBezTo>
                        <a:cubicBezTo>
                          <a:pt x="94285" y="779369"/>
                          <a:pt x="56165" y="783058"/>
                          <a:pt x="50939" y="773836"/>
                        </a:cubicBezTo>
                        <a:close/>
                      </a:path>
                    </a:pathLst>
                  </a:custGeom>
                  <a:solidFill>
                    <a:srgbClr val="C7410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50" name="Google Shape;1550;p75"/>
                <p:cNvSpPr/>
                <p:nvPr/>
              </p:nvSpPr>
              <p:spPr>
                <a:xfrm>
                  <a:off x="5101737" y="2145450"/>
                  <a:ext cx="122216" cy="413786"/>
                </a:xfrm>
                <a:custGeom>
                  <a:rect b="b" l="l" r="r" t="t"/>
                  <a:pathLst>
                    <a:path extrusionOk="0" h="413786" w="122216">
                      <a:moveTo>
                        <a:pt x="74028" y="413786"/>
                      </a:moveTo>
                      <a:cubicBezTo>
                        <a:pt x="90167" y="350304"/>
                        <a:pt x="109381" y="273449"/>
                        <a:pt x="117989" y="241478"/>
                      </a:cubicBezTo>
                      <a:cubicBezTo>
                        <a:pt x="132591" y="187218"/>
                        <a:pt x="106153" y="172770"/>
                        <a:pt x="87554" y="142335"/>
                      </a:cubicBezTo>
                      <a:cubicBezTo>
                        <a:pt x="70339" y="114053"/>
                        <a:pt x="8855" y="14295"/>
                        <a:pt x="93" y="0"/>
                      </a:cubicBezTo>
                      <a:cubicBezTo>
                        <a:pt x="-368" y="42578"/>
                        <a:pt x="862" y="81620"/>
                        <a:pt x="4243" y="92072"/>
                      </a:cubicBezTo>
                      <a:cubicBezTo>
                        <a:pt x="11160" y="112977"/>
                        <a:pt x="80637" y="214886"/>
                        <a:pt x="84787" y="227490"/>
                      </a:cubicBezTo>
                      <a:cubicBezTo>
                        <a:pt x="88937" y="240248"/>
                        <a:pt x="83404" y="352302"/>
                        <a:pt x="80176" y="379202"/>
                      </a:cubicBezTo>
                      <a:cubicBezTo>
                        <a:pt x="79407" y="385657"/>
                        <a:pt x="76948" y="398262"/>
                        <a:pt x="73874" y="413786"/>
                      </a:cubicBezTo>
                      <a:close/>
                    </a:path>
                  </a:pathLst>
                </a:custGeom>
                <a:solidFill>
                  <a:schemeClr val="dk1">
                    <a:alpha val="1176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51" name="Google Shape;1551;p75"/>
              <p:cNvGrpSpPr/>
              <p:nvPr/>
            </p:nvGrpSpPr>
            <p:grpSpPr>
              <a:xfrm>
                <a:off x="5786045" y="2824064"/>
                <a:ext cx="899036" cy="2503736"/>
                <a:chOff x="6887063" y="2824200"/>
                <a:chExt cx="899036" cy="2503736"/>
              </a:xfrm>
            </p:grpSpPr>
            <p:sp>
              <p:nvSpPr>
                <p:cNvPr id="1552" name="Google Shape;1552;p75"/>
                <p:cNvSpPr/>
                <p:nvPr/>
              </p:nvSpPr>
              <p:spPr>
                <a:xfrm>
                  <a:off x="7178063" y="5012340"/>
                  <a:ext cx="577548" cy="315596"/>
                </a:xfrm>
                <a:custGeom>
                  <a:rect b="b" l="l" r="r" t="t"/>
                  <a:pathLst>
                    <a:path extrusionOk="0" h="315596" w="577548">
                      <a:moveTo>
                        <a:pt x="70264" y="268324"/>
                      </a:moveTo>
                      <a:cubicBezTo>
                        <a:pt x="260096" y="357629"/>
                        <a:pt x="339717" y="305368"/>
                        <a:pt x="461302" y="235277"/>
                      </a:cubicBezTo>
                      <a:cubicBezTo>
                        <a:pt x="582886" y="165031"/>
                        <a:pt x="633611" y="100934"/>
                        <a:pt x="491429" y="31611"/>
                      </a:cubicBezTo>
                      <a:cubicBezTo>
                        <a:pt x="352475" y="-36021"/>
                        <a:pt x="221361" y="15625"/>
                        <a:pt x="99776" y="85717"/>
                      </a:cubicBezTo>
                      <a:cubicBezTo>
                        <a:pt x="-21808" y="155962"/>
                        <a:pt x="-33029" y="219598"/>
                        <a:pt x="70264" y="268324"/>
                      </a:cubicBezTo>
                      <a:close/>
                    </a:path>
                  </a:pathLst>
                </a:custGeom>
                <a:solidFill>
                  <a:srgbClr val="000000">
                    <a:alpha val="9800"/>
                  </a:srgb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53" name="Google Shape;1553;p75"/>
                <p:cNvGrpSpPr/>
                <p:nvPr/>
              </p:nvGrpSpPr>
              <p:grpSpPr>
                <a:xfrm>
                  <a:off x="7283733" y="3904810"/>
                  <a:ext cx="428490" cy="1337541"/>
                  <a:chOff x="7283733" y="3904810"/>
                  <a:chExt cx="428490" cy="1337541"/>
                </a:xfrm>
              </p:grpSpPr>
              <p:sp>
                <p:nvSpPr>
                  <p:cNvPr id="1554" name="Google Shape;1554;p75"/>
                  <p:cNvSpPr/>
                  <p:nvPr/>
                </p:nvSpPr>
                <p:spPr>
                  <a:xfrm>
                    <a:off x="7283733" y="3904810"/>
                    <a:ext cx="428490" cy="1337541"/>
                  </a:xfrm>
                  <a:custGeom>
                    <a:rect b="b" l="l" r="r" t="t"/>
                    <a:pathLst>
                      <a:path extrusionOk="0" h="1337541" w="428490">
                        <a:moveTo>
                          <a:pt x="221366" y="383069"/>
                        </a:moveTo>
                        <a:lnTo>
                          <a:pt x="217292" y="397185"/>
                        </a:lnTo>
                        <a:cubicBezTo>
                          <a:pt x="197157" y="461128"/>
                          <a:pt x="172717" y="529068"/>
                          <a:pt x="184553" y="575181"/>
                        </a:cubicBezTo>
                        <a:cubicBezTo>
                          <a:pt x="196388" y="621294"/>
                          <a:pt x="226823" y="699839"/>
                          <a:pt x="226823" y="805130"/>
                        </a:cubicBezTo>
                        <a:cubicBezTo>
                          <a:pt x="226823" y="884099"/>
                          <a:pt x="220166" y="1029038"/>
                          <a:pt x="223321" y="1110578"/>
                        </a:cubicBezTo>
                        <a:lnTo>
                          <a:pt x="227276" y="1141834"/>
                        </a:lnTo>
                        <a:lnTo>
                          <a:pt x="232359" y="1142776"/>
                        </a:lnTo>
                        <a:cubicBezTo>
                          <a:pt x="241858" y="1142514"/>
                          <a:pt x="250264" y="1139258"/>
                          <a:pt x="255874" y="1130381"/>
                        </a:cubicBezTo>
                        <a:cubicBezTo>
                          <a:pt x="278316" y="1094874"/>
                          <a:pt x="304446" y="1038001"/>
                          <a:pt x="291381" y="909039"/>
                        </a:cubicBezTo>
                        <a:cubicBezTo>
                          <a:pt x="278316" y="780076"/>
                          <a:pt x="262945" y="700762"/>
                          <a:pt x="255874" y="629748"/>
                        </a:cubicBezTo>
                        <a:cubicBezTo>
                          <a:pt x="252339" y="594241"/>
                          <a:pt x="246998" y="554584"/>
                          <a:pt x="240773" y="511968"/>
                        </a:cubicBezTo>
                        <a:close/>
                        <a:moveTo>
                          <a:pt x="428336" y="35661"/>
                        </a:moveTo>
                        <a:lnTo>
                          <a:pt x="428490" y="35814"/>
                        </a:lnTo>
                        <a:lnTo>
                          <a:pt x="428333" y="35791"/>
                        </a:lnTo>
                        <a:close/>
                        <a:moveTo>
                          <a:pt x="190701" y="0"/>
                        </a:moveTo>
                        <a:lnTo>
                          <a:pt x="428333" y="35791"/>
                        </a:lnTo>
                        <a:lnTo>
                          <a:pt x="427102" y="91109"/>
                        </a:lnTo>
                        <a:cubicBezTo>
                          <a:pt x="425532" y="163643"/>
                          <a:pt x="420459" y="278868"/>
                          <a:pt x="389448" y="359680"/>
                        </a:cubicBezTo>
                        <a:cubicBezTo>
                          <a:pt x="347946" y="467431"/>
                          <a:pt x="394828" y="535832"/>
                          <a:pt x="404358" y="594088"/>
                        </a:cubicBezTo>
                        <a:cubicBezTo>
                          <a:pt x="419268" y="686006"/>
                          <a:pt x="410813" y="772852"/>
                          <a:pt x="396672" y="894744"/>
                        </a:cubicBezTo>
                        <a:cubicBezTo>
                          <a:pt x="382531" y="1016635"/>
                          <a:pt x="383607" y="1074738"/>
                          <a:pt x="397902" y="1100715"/>
                        </a:cubicBezTo>
                        <a:cubicBezTo>
                          <a:pt x="412043" y="1126692"/>
                          <a:pt x="402667" y="1163428"/>
                          <a:pt x="324582" y="1184794"/>
                        </a:cubicBezTo>
                        <a:cubicBezTo>
                          <a:pt x="305061" y="1190135"/>
                          <a:pt x="284685" y="1194189"/>
                          <a:pt x="265236" y="1196144"/>
                        </a:cubicBezTo>
                        <a:lnTo>
                          <a:pt x="242560" y="1195620"/>
                        </a:lnTo>
                        <a:lnTo>
                          <a:pt x="249918" y="1213365"/>
                        </a:lnTo>
                        <a:cubicBezTo>
                          <a:pt x="254376" y="1227833"/>
                          <a:pt x="255874" y="1240667"/>
                          <a:pt x="251724" y="1250735"/>
                        </a:cubicBezTo>
                        <a:cubicBezTo>
                          <a:pt x="243423" y="1270871"/>
                          <a:pt x="171026" y="1288393"/>
                          <a:pt x="113231" y="1326514"/>
                        </a:cubicBezTo>
                        <a:cubicBezTo>
                          <a:pt x="51747" y="1367093"/>
                          <a:pt x="-22956" y="1283936"/>
                          <a:pt x="6710" y="1266106"/>
                        </a:cubicBezTo>
                        <a:cubicBezTo>
                          <a:pt x="36376" y="1248275"/>
                          <a:pt x="40988" y="1269641"/>
                          <a:pt x="63583" y="1255500"/>
                        </a:cubicBezTo>
                        <a:cubicBezTo>
                          <a:pt x="86024" y="1241358"/>
                          <a:pt x="136903" y="1197551"/>
                          <a:pt x="134597" y="1144214"/>
                        </a:cubicBezTo>
                        <a:cubicBezTo>
                          <a:pt x="132291" y="1090877"/>
                          <a:pt x="73113" y="741802"/>
                          <a:pt x="56512" y="664794"/>
                        </a:cubicBezTo>
                        <a:cubicBezTo>
                          <a:pt x="39912" y="587785"/>
                          <a:pt x="31611" y="538137"/>
                          <a:pt x="25770" y="449293"/>
                        </a:cubicBezTo>
                        <a:cubicBezTo>
                          <a:pt x="19776" y="360449"/>
                          <a:pt x="16240" y="242092"/>
                          <a:pt x="25770" y="158013"/>
                        </a:cubicBezTo>
                        <a:cubicBezTo>
                          <a:pt x="30535" y="115974"/>
                          <a:pt x="105123" y="93494"/>
                          <a:pt x="172602" y="97644"/>
                        </a:cubicBezTo>
                        <a:lnTo>
                          <a:pt x="196963" y="101807"/>
                        </a:lnTo>
                        <a:lnTo>
                          <a:pt x="193348" y="45503"/>
                        </a:lnTo>
                        <a:cubicBezTo>
                          <a:pt x="191672" y="17610"/>
                          <a:pt x="190701" y="0"/>
                          <a:pt x="190701" y="0"/>
                        </a:cubicBezTo>
                        <a:close/>
                      </a:path>
                    </a:pathLst>
                  </a:custGeom>
                  <a:solidFill>
                    <a:srgbClr val="FEDFC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55" name="Google Shape;1555;p75"/>
                  <p:cNvSpPr/>
                  <p:nvPr/>
                </p:nvSpPr>
                <p:spPr>
                  <a:xfrm>
                    <a:off x="7345470" y="3920796"/>
                    <a:ext cx="366752" cy="1321495"/>
                  </a:xfrm>
                  <a:custGeom>
                    <a:rect b="b" l="l" r="r" t="t"/>
                    <a:pathLst>
                      <a:path extrusionOk="0" h="1321495" w="366752">
                        <a:moveTo>
                          <a:pt x="47081" y="1311293"/>
                        </a:moveTo>
                        <a:lnTo>
                          <a:pt x="44883" y="1314063"/>
                        </a:lnTo>
                        <a:lnTo>
                          <a:pt x="44883" y="1314217"/>
                        </a:lnTo>
                        <a:cubicBezTo>
                          <a:pt x="29974" y="1322056"/>
                          <a:pt x="14449" y="1322978"/>
                          <a:pt x="0" y="1319750"/>
                        </a:cubicBezTo>
                        <a:close/>
                        <a:moveTo>
                          <a:pt x="67940" y="82541"/>
                        </a:moveTo>
                        <a:lnTo>
                          <a:pt x="67574" y="84798"/>
                        </a:lnTo>
                        <a:lnTo>
                          <a:pt x="39042" y="87153"/>
                        </a:lnTo>
                        <a:cubicBezTo>
                          <a:pt x="48265" y="85001"/>
                          <a:pt x="57949" y="83464"/>
                          <a:pt x="67940" y="82541"/>
                        </a:cubicBezTo>
                        <a:close/>
                        <a:moveTo>
                          <a:pt x="106913" y="81552"/>
                        </a:moveTo>
                        <a:cubicBezTo>
                          <a:pt x="175787" y="84808"/>
                          <a:pt x="238673" y="115473"/>
                          <a:pt x="214579" y="181069"/>
                        </a:cubicBezTo>
                        <a:cubicBezTo>
                          <a:pt x="197824" y="226875"/>
                          <a:pt x="175537" y="317256"/>
                          <a:pt x="155401" y="381199"/>
                        </a:cubicBezTo>
                        <a:cubicBezTo>
                          <a:pt x="135265" y="445142"/>
                          <a:pt x="110825" y="513082"/>
                          <a:pt x="122661" y="559195"/>
                        </a:cubicBezTo>
                        <a:cubicBezTo>
                          <a:pt x="134496" y="605308"/>
                          <a:pt x="164931" y="683853"/>
                          <a:pt x="164931" y="789144"/>
                        </a:cubicBezTo>
                        <a:cubicBezTo>
                          <a:pt x="164931" y="894436"/>
                          <a:pt x="153095" y="1117007"/>
                          <a:pt x="168466" y="1150208"/>
                        </a:cubicBezTo>
                        <a:cubicBezTo>
                          <a:pt x="183837" y="1183410"/>
                          <a:pt x="198132" y="1214613"/>
                          <a:pt x="189832" y="1234749"/>
                        </a:cubicBezTo>
                        <a:cubicBezTo>
                          <a:pt x="181531" y="1254885"/>
                          <a:pt x="109134" y="1272408"/>
                          <a:pt x="51339" y="1310528"/>
                        </a:cubicBezTo>
                        <a:lnTo>
                          <a:pt x="47081" y="1311293"/>
                        </a:lnTo>
                        <a:lnTo>
                          <a:pt x="100372" y="1244125"/>
                        </a:lnTo>
                        <a:cubicBezTo>
                          <a:pt x="100372" y="1244125"/>
                          <a:pt x="88691" y="1205237"/>
                          <a:pt x="94531" y="1184025"/>
                        </a:cubicBezTo>
                        <a:cubicBezTo>
                          <a:pt x="100372" y="1162659"/>
                          <a:pt x="113899" y="1149133"/>
                          <a:pt x="113899" y="1083037"/>
                        </a:cubicBezTo>
                        <a:cubicBezTo>
                          <a:pt x="113899" y="1016942"/>
                          <a:pt x="59486" y="723972"/>
                          <a:pt x="47958" y="677398"/>
                        </a:cubicBezTo>
                        <a:cubicBezTo>
                          <a:pt x="36276" y="630824"/>
                          <a:pt x="63482" y="586248"/>
                          <a:pt x="59639" y="549358"/>
                        </a:cubicBezTo>
                        <a:cubicBezTo>
                          <a:pt x="55797" y="512467"/>
                          <a:pt x="18906" y="405793"/>
                          <a:pt x="28590" y="332012"/>
                        </a:cubicBezTo>
                        <a:cubicBezTo>
                          <a:pt x="31511" y="309801"/>
                          <a:pt x="37775" y="269183"/>
                          <a:pt x="45095" y="223243"/>
                        </a:cubicBezTo>
                        <a:lnTo>
                          <a:pt x="67574" y="84798"/>
                        </a:lnTo>
                        <a:close/>
                        <a:moveTo>
                          <a:pt x="236406" y="0"/>
                        </a:moveTo>
                        <a:lnTo>
                          <a:pt x="366752" y="19675"/>
                        </a:lnTo>
                        <a:cubicBezTo>
                          <a:pt x="364446" y="67017"/>
                          <a:pt x="369212" y="235944"/>
                          <a:pt x="327864" y="343695"/>
                        </a:cubicBezTo>
                        <a:cubicBezTo>
                          <a:pt x="286362" y="451445"/>
                          <a:pt x="333243" y="519846"/>
                          <a:pt x="342774" y="578102"/>
                        </a:cubicBezTo>
                        <a:cubicBezTo>
                          <a:pt x="357683" y="670020"/>
                          <a:pt x="349229" y="756866"/>
                          <a:pt x="335088" y="878758"/>
                        </a:cubicBezTo>
                        <a:cubicBezTo>
                          <a:pt x="320947" y="1000650"/>
                          <a:pt x="322023" y="1058752"/>
                          <a:pt x="336318" y="1084729"/>
                        </a:cubicBezTo>
                        <a:cubicBezTo>
                          <a:pt x="350459" y="1110706"/>
                          <a:pt x="341083" y="1147443"/>
                          <a:pt x="262998" y="1168808"/>
                        </a:cubicBezTo>
                        <a:cubicBezTo>
                          <a:pt x="243477" y="1174188"/>
                          <a:pt x="223034" y="1178184"/>
                          <a:pt x="203666" y="1180183"/>
                        </a:cubicBezTo>
                        <a:lnTo>
                          <a:pt x="221189" y="1170653"/>
                        </a:lnTo>
                        <a:cubicBezTo>
                          <a:pt x="221189" y="1170653"/>
                          <a:pt x="281290" y="1104711"/>
                          <a:pt x="281290" y="1065823"/>
                        </a:cubicBezTo>
                        <a:lnTo>
                          <a:pt x="280982" y="1065669"/>
                        </a:lnTo>
                        <a:cubicBezTo>
                          <a:pt x="280982" y="1026780"/>
                          <a:pt x="271298" y="927945"/>
                          <a:pt x="271298" y="861850"/>
                        </a:cubicBezTo>
                        <a:cubicBezTo>
                          <a:pt x="271298" y="795755"/>
                          <a:pt x="224724" y="568879"/>
                          <a:pt x="246090" y="522305"/>
                        </a:cubicBezTo>
                        <a:cubicBezTo>
                          <a:pt x="276832" y="455134"/>
                          <a:pt x="234408" y="363216"/>
                          <a:pt x="234408" y="328170"/>
                        </a:cubicBezTo>
                        <a:cubicBezTo>
                          <a:pt x="234408" y="296199"/>
                          <a:pt x="236406" y="52569"/>
                          <a:pt x="236406" y="0"/>
                        </a:cubicBezTo>
                        <a:close/>
                      </a:path>
                    </a:pathLst>
                  </a:custGeom>
                  <a:solidFill>
                    <a:schemeClr val="dk1">
                      <a:alpha val="1176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56" name="Google Shape;1556;p75"/>
                <p:cNvSpPr/>
                <p:nvPr/>
              </p:nvSpPr>
              <p:spPr>
                <a:xfrm>
                  <a:off x="7230478" y="5003834"/>
                  <a:ext cx="484352" cy="293585"/>
                </a:xfrm>
                <a:custGeom>
                  <a:rect b="b" l="l" r="r" t="t"/>
                  <a:pathLst>
                    <a:path extrusionOk="0" h="293585" w="484352">
                      <a:moveTo>
                        <a:pt x="458689" y="0"/>
                      </a:moveTo>
                      <a:lnTo>
                        <a:pt x="458842" y="0"/>
                      </a:lnTo>
                      <a:cubicBezTo>
                        <a:pt x="458842" y="0"/>
                        <a:pt x="487586" y="32279"/>
                        <a:pt x="484051" y="58563"/>
                      </a:cubicBezTo>
                      <a:cubicBezTo>
                        <a:pt x="480515" y="85001"/>
                        <a:pt x="459611" y="117588"/>
                        <a:pt x="458842" y="142028"/>
                      </a:cubicBezTo>
                      <a:cubicBezTo>
                        <a:pt x="458074" y="166468"/>
                        <a:pt x="459764" y="185374"/>
                        <a:pt x="458842" y="186296"/>
                      </a:cubicBezTo>
                      <a:cubicBezTo>
                        <a:pt x="457920" y="187218"/>
                        <a:pt x="441012" y="188294"/>
                        <a:pt x="441012" y="188294"/>
                      </a:cubicBezTo>
                      <a:lnTo>
                        <a:pt x="433634" y="182453"/>
                      </a:lnTo>
                      <a:lnTo>
                        <a:pt x="433634" y="93609"/>
                      </a:lnTo>
                      <a:cubicBezTo>
                        <a:pt x="433634" y="93609"/>
                        <a:pt x="387060" y="88537"/>
                        <a:pt x="362159" y="106828"/>
                      </a:cubicBezTo>
                      <a:cubicBezTo>
                        <a:pt x="355934" y="111401"/>
                        <a:pt x="346856" y="115705"/>
                        <a:pt x="336271" y="119387"/>
                      </a:cubicBezTo>
                      <a:lnTo>
                        <a:pt x="317246" y="124195"/>
                      </a:lnTo>
                      <a:lnTo>
                        <a:pt x="320852" y="132456"/>
                      </a:lnTo>
                      <a:cubicBezTo>
                        <a:pt x="322934" y="140375"/>
                        <a:pt x="323616" y="148982"/>
                        <a:pt x="321733" y="157859"/>
                      </a:cubicBezTo>
                      <a:cubicBezTo>
                        <a:pt x="314201" y="193366"/>
                        <a:pt x="294065" y="195672"/>
                        <a:pt x="294065" y="221341"/>
                      </a:cubicBezTo>
                      <a:lnTo>
                        <a:pt x="294065" y="287590"/>
                      </a:lnTo>
                      <a:lnTo>
                        <a:pt x="278694" y="293585"/>
                      </a:lnTo>
                      <a:lnTo>
                        <a:pt x="261787" y="287283"/>
                      </a:lnTo>
                      <a:lnTo>
                        <a:pt x="261787" y="185834"/>
                      </a:lnTo>
                      <a:cubicBezTo>
                        <a:pt x="261787" y="185834"/>
                        <a:pt x="221207" y="196901"/>
                        <a:pt x="182472" y="225645"/>
                      </a:cubicBezTo>
                      <a:cubicBezTo>
                        <a:pt x="143737" y="254389"/>
                        <a:pt x="95626" y="257155"/>
                        <a:pt x="68112" y="243014"/>
                      </a:cubicBezTo>
                      <a:cubicBezTo>
                        <a:pt x="40444" y="228873"/>
                        <a:pt x="-11202" y="156937"/>
                        <a:pt x="2171" y="142795"/>
                      </a:cubicBezTo>
                      <a:cubicBezTo>
                        <a:pt x="15543" y="128654"/>
                        <a:pt x="114993" y="157859"/>
                        <a:pt x="114993" y="157859"/>
                      </a:cubicBezTo>
                      <a:cubicBezTo>
                        <a:pt x="114993" y="157859"/>
                        <a:pt x="77488" y="161856"/>
                        <a:pt x="71647" y="180762"/>
                      </a:cubicBezTo>
                      <a:cubicBezTo>
                        <a:pt x="65653" y="199668"/>
                        <a:pt x="98547" y="223954"/>
                        <a:pt x="124216" y="212580"/>
                      </a:cubicBezTo>
                      <a:cubicBezTo>
                        <a:pt x="149886" y="201205"/>
                        <a:pt x="178629" y="165391"/>
                        <a:pt x="229046" y="144947"/>
                      </a:cubicBezTo>
                      <a:cubicBezTo>
                        <a:pt x="279616" y="124504"/>
                        <a:pt x="292528" y="98834"/>
                        <a:pt x="295756" y="91303"/>
                      </a:cubicBezTo>
                      <a:lnTo>
                        <a:pt x="295756" y="91149"/>
                      </a:lnTo>
                      <a:cubicBezTo>
                        <a:pt x="295756" y="91149"/>
                        <a:pt x="297850" y="93099"/>
                        <a:pt x="300874" y="96580"/>
                      </a:cubicBezTo>
                      <a:lnTo>
                        <a:pt x="303295" y="99886"/>
                      </a:lnTo>
                      <a:lnTo>
                        <a:pt x="301806" y="90828"/>
                      </a:lnTo>
                      <a:lnTo>
                        <a:pt x="322848" y="79007"/>
                      </a:lnTo>
                      <a:cubicBezTo>
                        <a:pt x="339640" y="67902"/>
                        <a:pt x="356625" y="54798"/>
                        <a:pt x="372150" y="49341"/>
                      </a:cubicBezTo>
                      <a:cubicBezTo>
                        <a:pt x="403199" y="38427"/>
                        <a:pt x="450542" y="20290"/>
                        <a:pt x="458689" y="0"/>
                      </a:cubicBezTo>
                      <a:close/>
                    </a:path>
                  </a:pathLst>
                </a:custGeom>
                <a:solidFill>
                  <a:schemeClr val="dk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57" name="Google Shape;1557;p75"/>
                <p:cNvSpPr/>
                <p:nvPr/>
              </p:nvSpPr>
              <p:spPr>
                <a:xfrm>
                  <a:off x="7294593" y="3715132"/>
                  <a:ext cx="420331" cy="688947"/>
                </a:xfrm>
                <a:custGeom>
                  <a:rect b="b" l="l" r="r" t="t"/>
                  <a:pathLst>
                    <a:path extrusionOk="0" h="688947" w="420331">
                      <a:moveTo>
                        <a:pt x="336932" y="154"/>
                      </a:moveTo>
                      <a:lnTo>
                        <a:pt x="33509" y="12604"/>
                      </a:lnTo>
                      <a:cubicBezTo>
                        <a:pt x="33509" y="12604"/>
                        <a:pt x="14602" y="230411"/>
                        <a:pt x="7532" y="312030"/>
                      </a:cubicBezTo>
                      <a:cubicBezTo>
                        <a:pt x="461" y="393650"/>
                        <a:pt x="0" y="656033"/>
                        <a:pt x="0" y="656033"/>
                      </a:cubicBezTo>
                      <a:cubicBezTo>
                        <a:pt x="0" y="656033"/>
                        <a:pt x="85770" y="700301"/>
                        <a:pt x="159090" y="686160"/>
                      </a:cubicBezTo>
                      <a:cubicBezTo>
                        <a:pt x="232409" y="672018"/>
                        <a:pt x="401029" y="632976"/>
                        <a:pt x="401029" y="632976"/>
                      </a:cubicBezTo>
                      <a:cubicBezTo>
                        <a:pt x="401029" y="632976"/>
                        <a:pt x="407024" y="552279"/>
                        <a:pt x="411327" y="478037"/>
                      </a:cubicBezTo>
                      <a:cubicBezTo>
                        <a:pt x="415785" y="401489"/>
                        <a:pt x="431463" y="236866"/>
                        <a:pt x="406716" y="164623"/>
                      </a:cubicBezTo>
                      <a:cubicBezTo>
                        <a:pt x="381815" y="92379"/>
                        <a:pt x="337085" y="0"/>
                        <a:pt x="337085" y="0"/>
                      </a:cubicBezTo>
                      <a:close/>
                    </a:path>
                  </a:pathLst>
                </a:custGeom>
                <a:solidFill>
                  <a:srgbClr val="59595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58" name="Google Shape;1558;p75"/>
                <p:cNvSpPr/>
                <p:nvPr/>
              </p:nvSpPr>
              <p:spPr>
                <a:xfrm>
                  <a:off x="7294593" y="3733116"/>
                  <a:ext cx="104983" cy="667868"/>
                </a:xfrm>
                <a:custGeom>
                  <a:rect b="b" l="l" r="r" t="t"/>
                  <a:pathLst>
                    <a:path extrusionOk="0" h="667868" w="104983">
                      <a:moveTo>
                        <a:pt x="7532" y="294200"/>
                      </a:moveTo>
                      <a:cubicBezTo>
                        <a:pt x="13988" y="219958"/>
                        <a:pt x="30127" y="33509"/>
                        <a:pt x="33048" y="0"/>
                      </a:cubicBezTo>
                      <a:lnTo>
                        <a:pt x="96991" y="11374"/>
                      </a:lnTo>
                      <a:cubicBezTo>
                        <a:pt x="96991" y="11374"/>
                        <a:pt x="102832" y="246243"/>
                        <a:pt x="104830" y="352917"/>
                      </a:cubicBezTo>
                      <a:cubicBezTo>
                        <a:pt x="106367" y="436996"/>
                        <a:pt x="95915" y="601773"/>
                        <a:pt x="91304" y="667868"/>
                      </a:cubicBezTo>
                      <a:cubicBezTo>
                        <a:pt x="41348" y="659568"/>
                        <a:pt x="0" y="638202"/>
                        <a:pt x="0" y="638202"/>
                      </a:cubicBezTo>
                      <a:cubicBezTo>
                        <a:pt x="0" y="638202"/>
                        <a:pt x="461" y="375974"/>
                        <a:pt x="7532" y="294200"/>
                      </a:cubicBezTo>
                      <a:close/>
                    </a:path>
                  </a:pathLst>
                </a:custGeom>
                <a:solidFill>
                  <a:schemeClr val="dk1">
                    <a:alpha val="2392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59" name="Google Shape;1559;p75"/>
                <p:cNvSpPr/>
                <p:nvPr/>
              </p:nvSpPr>
              <p:spPr>
                <a:xfrm>
                  <a:off x="7443077" y="3173767"/>
                  <a:ext cx="178399" cy="78699"/>
                </a:xfrm>
                <a:custGeom>
                  <a:rect b="b" l="l" r="r" t="t"/>
                  <a:pathLst>
                    <a:path extrusionOk="0" h="78699" w="178399">
                      <a:moveTo>
                        <a:pt x="173846" y="0"/>
                      </a:moveTo>
                      <a:cubicBezTo>
                        <a:pt x="173846" y="0"/>
                        <a:pt x="154325" y="20751"/>
                        <a:pt x="112362" y="27822"/>
                      </a:cubicBezTo>
                      <a:cubicBezTo>
                        <a:pt x="70399" y="34892"/>
                        <a:pt x="48418" y="29051"/>
                        <a:pt x="34277" y="39042"/>
                      </a:cubicBezTo>
                      <a:cubicBezTo>
                        <a:pt x="20136" y="49033"/>
                        <a:pt x="0" y="78699"/>
                        <a:pt x="0" y="78699"/>
                      </a:cubicBezTo>
                      <a:cubicBezTo>
                        <a:pt x="0" y="78699"/>
                        <a:pt x="27206" y="57334"/>
                        <a:pt x="56873" y="55028"/>
                      </a:cubicBezTo>
                      <a:cubicBezTo>
                        <a:pt x="86539" y="52722"/>
                        <a:pt x="142643" y="52108"/>
                        <a:pt x="162164" y="38427"/>
                      </a:cubicBezTo>
                      <a:cubicBezTo>
                        <a:pt x="181685" y="24747"/>
                        <a:pt x="178150" y="15986"/>
                        <a:pt x="178150" y="12451"/>
                      </a:cubicBezTo>
                      <a:cubicBezTo>
                        <a:pt x="178150" y="8915"/>
                        <a:pt x="174000" y="0"/>
                        <a:pt x="174000" y="0"/>
                      </a:cubicBezTo>
                      <a:close/>
                    </a:path>
                  </a:pathLst>
                </a:custGeom>
                <a:gradFill>
                  <a:gsLst>
                    <a:gs pos="0">
                      <a:srgbClr val="9D9EB3"/>
                    </a:gs>
                    <a:gs pos="4000">
                      <a:srgbClr val="9D9EB3"/>
                    </a:gs>
                    <a:gs pos="58000">
                      <a:srgbClr val="D4D1D8"/>
                    </a:gs>
                    <a:gs pos="100000">
                      <a:srgbClr val="EEEBF2"/>
                    </a:gs>
                  </a:gsLst>
                  <a:lin ang="13173789"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0" name="Google Shape;1560;p75"/>
                <p:cNvSpPr/>
                <p:nvPr/>
              </p:nvSpPr>
              <p:spPr>
                <a:xfrm>
                  <a:off x="7378980" y="3164083"/>
                  <a:ext cx="264450" cy="148329"/>
                </a:xfrm>
                <a:custGeom>
                  <a:rect b="b" l="l" r="r" t="t"/>
                  <a:pathLst>
                    <a:path extrusionOk="0" h="148329" w="264450">
                      <a:moveTo>
                        <a:pt x="231948" y="0"/>
                      </a:moveTo>
                      <a:cubicBezTo>
                        <a:pt x="231948" y="0"/>
                        <a:pt x="268531" y="32279"/>
                        <a:pt x="264073" y="61791"/>
                      </a:cubicBezTo>
                      <a:cubicBezTo>
                        <a:pt x="259616" y="90996"/>
                        <a:pt x="229796" y="118664"/>
                        <a:pt x="177074" y="114514"/>
                      </a:cubicBezTo>
                      <a:cubicBezTo>
                        <a:pt x="124351" y="110364"/>
                        <a:pt x="94378" y="104369"/>
                        <a:pt x="68862" y="115590"/>
                      </a:cubicBezTo>
                      <a:cubicBezTo>
                        <a:pt x="45190" y="126042"/>
                        <a:pt x="0" y="148330"/>
                        <a:pt x="0" y="148330"/>
                      </a:cubicBezTo>
                      <a:cubicBezTo>
                        <a:pt x="0" y="148330"/>
                        <a:pt x="46574" y="72705"/>
                        <a:pt x="86231" y="66095"/>
                      </a:cubicBezTo>
                      <a:cubicBezTo>
                        <a:pt x="125888" y="59639"/>
                        <a:pt x="177227" y="64558"/>
                        <a:pt x="200899" y="52722"/>
                      </a:cubicBezTo>
                      <a:cubicBezTo>
                        <a:pt x="224570" y="40887"/>
                        <a:pt x="239173" y="37044"/>
                        <a:pt x="242093" y="22288"/>
                      </a:cubicBezTo>
                      <a:cubicBezTo>
                        <a:pt x="245013" y="7532"/>
                        <a:pt x="231794" y="154"/>
                        <a:pt x="231794" y="154"/>
                      </a:cubicBezTo>
                      <a:close/>
                    </a:path>
                  </a:pathLst>
                </a:custGeom>
                <a:solidFill>
                  <a:srgbClr val="D1D3D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1" name="Google Shape;1561;p75"/>
                <p:cNvSpPr/>
                <p:nvPr/>
              </p:nvSpPr>
              <p:spPr>
                <a:xfrm>
                  <a:off x="7379134" y="3164083"/>
                  <a:ext cx="261405" cy="148483"/>
                </a:xfrm>
                <a:custGeom>
                  <a:rect b="b" l="l" r="r" t="t"/>
                  <a:pathLst>
                    <a:path extrusionOk="0" h="148483" w="261405">
                      <a:moveTo>
                        <a:pt x="231795" y="0"/>
                      </a:moveTo>
                      <a:cubicBezTo>
                        <a:pt x="231795" y="0"/>
                        <a:pt x="265457" y="18599"/>
                        <a:pt x="260999" y="48265"/>
                      </a:cubicBezTo>
                      <a:cubicBezTo>
                        <a:pt x="256542" y="77470"/>
                        <a:pt x="226722" y="105137"/>
                        <a:pt x="174000" y="100987"/>
                      </a:cubicBezTo>
                      <a:cubicBezTo>
                        <a:pt x="121277" y="96837"/>
                        <a:pt x="89305" y="95607"/>
                        <a:pt x="63943" y="106982"/>
                      </a:cubicBezTo>
                      <a:cubicBezTo>
                        <a:pt x="40272" y="117434"/>
                        <a:pt x="0" y="148483"/>
                        <a:pt x="0" y="148483"/>
                      </a:cubicBezTo>
                      <a:cubicBezTo>
                        <a:pt x="0" y="148483"/>
                        <a:pt x="46574" y="72858"/>
                        <a:pt x="86231" y="66249"/>
                      </a:cubicBezTo>
                      <a:cubicBezTo>
                        <a:pt x="125888" y="59793"/>
                        <a:pt x="177227" y="64712"/>
                        <a:pt x="200899" y="52876"/>
                      </a:cubicBezTo>
                      <a:cubicBezTo>
                        <a:pt x="224570" y="41040"/>
                        <a:pt x="239172" y="37198"/>
                        <a:pt x="242093" y="22442"/>
                      </a:cubicBezTo>
                      <a:cubicBezTo>
                        <a:pt x="245013" y="7685"/>
                        <a:pt x="231795" y="307"/>
                        <a:pt x="231795" y="307"/>
                      </a:cubicBezTo>
                      <a:close/>
                    </a:path>
                  </a:pathLst>
                </a:custGeom>
                <a:gradFill>
                  <a:gsLst>
                    <a:gs pos="0">
                      <a:srgbClr val="00C7C5"/>
                    </a:gs>
                    <a:gs pos="52000">
                      <a:srgbClr val="5CDF8D"/>
                    </a:gs>
                    <a:gs pos="100000">
                      <a:srgbClr val="B4F759"/>
                    </a:gs>
                  </a:gsLst>
                  <a:lin ang="10800025"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2" name="Google Shape;1562;p75"/>
                <p:cNvSpPr/>
                <p:nvPr/>
              </p:nvSpPr>
              <p:spPr>
                <a:xfrm>
                  <a:off x="7379134" y="3182067"/>
                  <a:ext cx="261361" cy="130345"/>
                </a:xfrm>
                <a:custGeom>
                  <a:rect b="b" l="l" r="r" t="t"/>
                  <a:pathLst>
                    <a:path extrusionOk="0" h="130345" w="261361">
                      <a:moveTo>
                        <a:pt x="59947" y="83003"/>
                      </a:moveTo>
                      <a:cubicBezTo>
                        <a:pt x="85463" y="71782"/>
                        <a:pt x="117434" y="73012"/>
                        <a:pt x="170003" y="77009"/>
                      </a:cubicBezTo>
                      <a:cubicBezTo>
                        <a:pt x="222725" y="81159"/>
                        <a:pt x="252545" y="53491"/>
                        <a:pt x="257003" y="24286"/>
                      </a:cubicBezTo>
                      <a:cubicBezTo>
                        <a:pt x="258386" y="15064"/>
                        <a:pt x="256081" y="6917"/>
                        <a:pt x="252238" y="0"/>
                      </a:cubicBezTo>
                      <a:cubicBezTo>
                        <a:pt x="258233" y="7839"/>
                        <a:pt x="262690" y="18138"/>
                        <a:pt x="260999" y="30127"/>
                      </a:cubicBezTo>
                      <a:cubicBezTo>
                        <a:pt x="256542" y="59332"/>
                        <a:pt x="226722" y="87000"/>
                        <a:pt x="174000" y="82849"/>
                      </a:cubicBezTo>
                      <a:cubicBezTo>
                        <a:pt x="121277" y="78699"/>
                        <a:pt x="89305" y="77470"/>
                        <a:pt x="63943" y="88844"/>
                      </a:cubicBezTo>
                      <a:cubicBezTo>
                        <a:pt x="40272" y="99296"/>
                        <a:pt x="0" y="130346"/>
                        <a:pt x="0" y="130346"/>
                      </a:cubicBezTo>
                      <a:cubicBezTo>
                        <a:pt x="0" y="130346"/>
                        <a:pt x="4458" y="123121"/>
                        <a:pt x="11682" y="112977"/>
                      </a:cubicBezTo>
                      <a:cubicBezTo>
                        <a:pt x="25516" y="102986"/>
                        <a:pt x="45652" y="89305"/>
                        <a:pt x="59947" y="83003"/>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3" name="Google Shape;1563;p75"/>
                <p:cNvSpPr/>
                <p:nvPr/>
              </p:nvSpPr>
              <p:spPr>
                <a:xfrm>
                  <a:off x="7377859" y="2853117"/>
                  <a:ext cx="278385" cy="417309"/>
                </a:xfrm>
                <a:custGeom>
                  <a:rect b="b" l="l" r="r" t="t"/>
                  <a:pathLst>
                    <a:path extrusionOk="0" h="417309" w="278385">
                      <a:moveTo>
                        <a:pt x="45697" y="28755"/>
                      </a:moveTo>
                      <a:cubicBezTo>
                        <a:pt x="10190" y="56884"/>
                        <a:pt x="-13789" y="158640"/>
                        <a:pt x="8806" y="227656"/>
                      </a:cubicBezTo>
                      <a:cubicBezTo>
                        <a:pt x="31402" y="296671"/>
                        <a:pt x="61221" y="302666"/>
                        <a:pt x="73057" y="308660"/>
                      </a:cubicBezTo>
                      <a:cubicBezTo>
                        <a:pt x="84893" y="314655"/>
                        <a:pt x="121937" y="375371"/>
                        <a:pt x="107642" y="402731"/>
                      </a:cubicBezTo>
                      <a:cubicBezTo>
                        <a:pt x="93346" y="430091"/>
                        <a:pt x="204171" y="414566"/>
                        <a:pt x="231532" y="391971"/>
                      </a:cubicBezTo>
                      <a:cubicBezTo>
                        <a:pt x="258892" y="369376"/>
                        <a:pt x="260122" y="359846"/>
                        <a:pt x="260122" y="359846"/>
                      </a:cubicBezTo>
                      <a:cubicBezTo>
                        <a:pt x="260122" y="359846"/>
                        <a:pt x="231532" y="315731"/>
                        <a:pt x="244597" y="283606"/>
                      </a:cubicBezTo>
                      <a:cubicBezTo>
                        <a:pt x="257662" y="251480"/>
                        <a:pt x="313613" y="133585"/>
                        <a:pt x="244597" y="52580"/>
                      </a:cubicBezTo>
                      <a:cubicBezTo>
                        <a:pt x="175581" y="-28425"/>
                        <a:pt x="80281" y="1395"/>
                        <a:pt x="45697" y="28755"/>
                      </a:cubicBezTo>
                      <a:close/>
                    </a:path>
                  </a:pathLst>
                </a:custGeom>
                <a:solidFill>
                  <a:srgbClr val="FEDFCB"/>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64" name="Google Shape;1564;p75"/>
                <p:cNvGrpSpPr/>
                <p:nvPr/>
              </p:nvGrpSpPr>
              <p:grpSpPr>
                <a:xfrm>
                  <a:off x="6887063" y="3256324"/>
                  <a:ext cx="238756" cy="341221"/>
                  <a:chOff x="6887063" y="3256324"/>
                  <a:chExt cx="238756" cy="341221"/>
                </a:xfrm>
              </p:grpSpPr>
              <p:sp>
                <p:nvSpPr>
                  <p:cNvPr id="1565" name="Google Shape;1565;p75"/>
                  <p:cNvSpPr/>
                  <p:nvPr/>
                </p:nvSpPr>
                <p:spPr>
                  <a:xfrm>
                    <a:off x="6887106" y="3256324"/>
                    <a:ext cx="238713" cy="341066"/>
                  </a:xfrm>
                  <a:custGeom>
                    <a:rect b="b" l="l" r="r" t="t"/>
                    <a:pathLst>
                      <a:path extrusionOk="0" h="341066" w="238713">
                        <a:moveTo>
                          <a:pt x="238714" y="293417"/>
                        </a:moveTo>
                        <a:cubicBezTo>
                          <a:pt x="176308" y="223171"/>
                          <a:pt x="142491" y="185051"/>
                          <a:pt x="139417" y="157691"/>
                        </a:cubicBezTo>
                        <a:cubicBezTo>
                          <a:pt x="136343" y="130331"/>
                          <a:pt x="130963" y="103124"/>
                          <a:pt x="123124" y="82527"/>
                        </a:cubicBezTo>
                        <a:cubicBezTo>
                          <a:pt x="115285" y="61930"/>
                          <a:pt x="100682" y="38874"/>
                          <a:pt x="92228" y="33494"/>
                        </a:cubicBezTo>
                        <a:cubicBezTo>
                          <a:pt x="83774" y="28114"/>
                          <a:pt x="69787" y="32264"/>
                          <a:pt x="76550" y="49172"/>
                        </a:cubicBezTo>
                        <a:cubicBezTo>
                          <a:pt x="83159" y="66080"/>
                          <a:pt x="99606" y="92826"/>
                          <a:pt x="83159" y="92211"/>
                        </a:cubicBezTo>
                        <a:cubicBezTo>
                          <a:pt x="66866" y="91596"/>
                          <a:pt x="39813" y="45944"/>
                          <a:pt x="39506" y="37336"/>
                        </a:cubicBezTo>
                        <a:cubicBezTo>
                          <a:pt x="39198" y="28729"/>
                          <a:pt x="51649" y="8593"/>
                          <a:pt x="41658" y="1368"/>
                        </a:cubicBezTo>
                        <a:cubicBezTo>
                          <a:pt x="31667" y="-5856"/>
                          <a:pt x="13529" y="17354"/>
                          <a:pt x="11684" y="28268"/>
                        </a:cubicBezTo>
                        <a:cubicBezTo>
                          <a:pt x="9840" y="39181"/>
                          <a:pt x="11223" y="51478"/>
                          <a:pt x="11223" y="51478"/>
                        </a:cubicBezTo>
                        <a:cubicBezTo>
                          <a:pt x="11223" y="51478"/>
                          <a:pt x="6151" y="51478"/>
                          <a:pt x="4306" y="61161"/>
                        </a:cubicBezTo>
                        <a:cubicBezTo>
                          <a:pt x="2462" y="70845"/>
                          <a:pt x="5690" y="85448"/>
                          <a:pt x="5690" y="85448"/>
                        </a:cubicBezTo>
                        <a:cubicBezTo>
                          <a:pt x="5690" y="85448"/>
                          <a:pt x="2615" y="83296"/>
                          <a:pt x="771" y="94209"/>
                        </a:cubicBezTo>
                        <a:cubicBezTo>
                          <a:pt x="-1074" y="105122"/>
                          <a:pt x="-459" y="140783"/>
                          <a:pt x="12299" y="153848"/>
                        </a:cubicBezTo>
                        <a:cubicBezTo>
                          <a:pt x="25057" y="166914"/>
                          <a:pt x="61025" y="194274"/>
                          <a:pt x="72861" y="205341"/>
                        </a:cubicBezTo>
                        <a:cubicBezTo>
                          <a:pt x="84696" y="216562"/>
                          <a:pt x="172157" y="341067"/>
                          <a:pt x="172157" y="341067"/>
                        </a:cubicBezTo>
                        <a:lnTo>
                          <a:pt x="238714" y="293263"/>
                        </a:lnTo>
                        <a:close/>
                      </a:path>
                    </a:pathLst>
                  </a:custGeom>
                  <a:gradFill>
                    <a:gsLst>
                      <a:gs pos="0">
                        <a:srgbClr val="F9B69E"/>
                      </a:gs>
                      <a:gs pos="81000">
                        <a:srgbClr val="FCD6C1"/>
                      </a:gs>
                      <a:gs pos="100000">
                        <a:srgbClr val="FEDFCB"/>
                      </a:gs>
                    </a:gsLst>
                    <a:lin ang="17973572"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6" name="Google Shape;1566;p75"/>
                  <p:cNvSpPr/>
                  <p:nvPr/>
                </p:nvSpPr>
                <p:spPr>
                  <a:xfrm>
                    <a:off x="6887063" y="3315180"/>
                    <a:ext cx="238603" cy="282365"/>
                  </a:xfrm>
                  <a:custGeom>
                    <a:rect b="b" l="l" r="r" t="t"/>
                    <a:pathLst>
                      <a:path extrusionOk="0" h="282365" w="238603">
                        <a:moveTo>
                          <a:pt x="353" y="39196"/>
                        </a:moveTo>
                        <a:cubicBezTo>
                          <a:pt x="2044" y="50263"/>
                          <a:pt x="5272" y="61330"/>
                          <a:pt x="11113" y="67479"/>
                        </a:cubicBezTo>
                        <a:cubicBezTo>
                          <a:pt x="23871" y="80544"/>
                          <a:pt x="59839" y="107904"/>
                          <a:pt x="71674" y="118971"/>
                        </a:cubicBezTo>
                        <a:cubicBezTo>
                          <a:pt x="83510" y="130192"/>
                          <a:pt x="170971" y="254697"/>
                          <a:pt x="170971" y="254697"/>
                        </a:cubicBezTo>
                        <a:lnTo>
                          <a:pt x="223232" y="217192"/>
                        </a:lnTo>
                        <a:cubicBezTo>
                          <a:pt x="228304" y="222879"/>
                          <a:pt x="233223" y="228413"/>
                          <a:pt x="238603" y="234561"/>
                        </a:cubicBezTo>
                        <a:lnTo>
                          <a:pt x="172047" y="282365"/>
                        </a:lnTo>
                        <a:cubicBezTo>
                          <a:pt x="172047" y="282365"/>
                          <a:pt x="84586" y="157860"/>
                          <a:pt x="72750" y="146639"/>
                        </a:cubicBezTo>
                        <a:cubicBezTo>
                          <a:pt x="60914" y="135418"/>
                          <a:pt x="24793" y="108058"/>
                          <a:pt x="12188" y="95146"/>
                        </a:cubicBezTo>
                        <a:cubicBezTo>
                          <a:pt x="660" y="83311"/>
                          <a:pt x="-877" y="52876"/>
                          <a:pt x="353" y="39196"/>
                        </a:cubicBezTo>
                        <a:close/>
                        <a:moveTo>
                          <a:pt x="8500" y="35199"/>
                        </a:moveTo>
                        <a:cubicBezTo>
                          <a:pt x="8500" y="35199"/>
                          <a:pt x="12957" y="55796"/>
                          <a:pt x="17415" y="60561"/>
                        </a:cubicBezTo>
                        <a:cubicBezTo>
                          <a:pt x="21873" y="65480"/>
                          <a:pt x="33555" y="77162"/>
                          <a:pt x="33555" y="77162"/>
                        </a:cubicBezTo>
                        <a:cubicBezTo>
                          <a:pt x="33555" y="77162"/>
                          <a:pt x="19874" y="68246"/>
                          <a:pt x="14187" y="59793"/>
                        </a:cubicBezTo>
                        <a:cubicBezTo>
                          <a:pt x="8500" y="51338"/>
                          <a:pt x="8500" y="35199"/>
                          <a:pt x="8500" y="35199"/>
                        </a:cubicBezTo>
                        <a:close/>
                        <a:moveTo>
                          <a:pt x="19413" y="0"/>
                        </a:moveTo>
                        <a:cubicBezTo>
                          <a:pt x="19413" y="0"/>
                          <a:pt x="25869" y="28744"/>
                          <a:pt x="30326" y="34738"/>
                        </a:cubicBezTo>
                        <a:cubicBezTo>
                          <a:pt x="34784" y="40733"/>
                          <a:pt x="45236" y="55797"/>
                          <a:pt x="45236" y="55797"/>
                        </a:cubicBezTo>
                        <a:cubicBezTo>
                          <a:pt x="45236" y="55797"/>
                          <a:pt x="29558" y="45344"/>
                          <a:pt x="25869" y="35661"/>
                        </a:cubicBezTo>
                        <a:cubicBezTo>
                          <a:pt x="22180" y="25977"/>
                          <a:pt x="19413" y="154"/>
                          <a:pt x="19413" y="154"/>
                        </a:cubicBezTo>
                        <a:close/>
                      </a:path>
                    </a:pathLst>
                  </a:custGeom>
                  <a:solidFill>
                    <a:schemeClr val="dk1">
                      <a:alpha val="1569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67" name="Google Shape;1567;p75"/>
                <p:cNvSpPr/>
                <p:nvPr/>
              </p:nvSpPr>
              <p:spPr>
                <a:xfrm>
                  <a:off x="6990212" y="3439070"/>
                  <a:ext cx="82732" cy="96990"/>
                </a:xfrm>
                <a:custGeom>
                  <a:rect b="b" l="l" r="r" t="t"/>
                  <a:pathLst>
                    <a:path extrusionOk="0" h="96990" w="82732">
                      <a:moveTo>
                        <a:pt x="82732" y="38427"/>
                      </a:moveTo>
                      <a:lnTo>
                        <a:pt x="71051" y="0"/>
                      </a:lnTo>
                      <a:cubicBezTo>
                        <a:pt x="71051" y="0"/>
                        <a:pt x="-4267" y="55643"/>
                        <a:pt x="190" y="67632"/>
                      </a:cubicBezTo>
                      <a:cubicBezTo>
                        <a:pt x="1727" y="71936"/>
                        <a:pt x="27397" y="96991"/>
                        <a:pt x="27397" y="96991"/>
                      </a:cubicBezTo>
                      <a:lnTo>
                        <a:pt x="82732" y="38427"/>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8" name="Google Shape;1568;p75"/>
                <p:cNvSpPr/>
                <p:nvPr/>
              </p:nvSpPr>
              <p:spPr>
                <a:xfrm>
                  <a:off x="7003775" y="3156862"/>
                  <a:ext cx="731433" cy="946252"/>
                </a:xfrm>
                <a:custGeom>
                  <a:rect b="b" l="l" r="r" t="t"/>
                  <a:pathLst>
                    <a:path extrusionOk="0" h="946252" w="731433">
                      <a:moveTo>
                        <a:pt x="683547" y="51490"/>
                      </a:moveTo>
                      <a:lnTo>
                        <a:pt x="683700" y="51644"/>
                      </a:lnTo>
                      <a:lnTo>
                        <a:pt x="683659" y="51795"/>
                      </a:lnTo>
                      <a:close/>
                      <a:moveTo>
                        <a:pt x="612071" y="2610"/>
                      </a:moveTo>
                      <a:cubicBezTo>
                        <a:pt x="638125" y="-5690"/>
                        <a:pt x="659145" y="6453"/>
                        <a:pt x="674094" y="29836"/>
                      </a:cubicBezTo>
                      <a:lnTo>
                        <a:pt x="683514" y="52328"/>
                      </a:lnTo>
                      <a:lnTo>
                        <a:pt x="683659" y="51795"/>
                      </a:lnTo>
                      <a:lnTo>
                        <a:pt x="686213" y="58772"/>
                      </a:lnTo>
                      <a:lnTo>
                        <a:pt x="691833" y="72190"/>
                      </a:lnTo>
                      <a:lnTo>
                        <a:pt x="692325" y="75472"/>
                      </a:lnTo>
                      <a:lnTo>
                        <a:pt x="692845" y="76891"/>
                      </a:lnTo>
                      <a:cubicBezTo>
                        <a:pt x="715245" y="148115"/>
                        <a:pt x="740631" y="294716"/>
                        <a:pt x="728123" y="342462"/>
                      </a:cubicBezTo>
                      <a:cubicBezTo>
                        <a:pt x="721091" y="369092"/>
                        <a:pt x="672038" y="492301"/>
                        <a:pt x="647951" y="552240"/>
                      </a:cubicBezTo>
                      <a:lnTo>
                        <a:pt x="643880" y="562344"/>
                      </a:lnTo>
                      <a:lnTo>
                        <a:pt x="652394" y="591388"/>
                      </a:lnTo>
                      <a:cubicBezTo>
                        <a:pt x="659673" y="612031"/>
                        <a:pt x="668483" y="633396"/>
                        <a:pt x="678935" y="654954"/>
                      </a:cubicBezTo>
                      <a:cubicBezTo>
                        <a:pt x="720129" y="739802"/>
                        <a:pt x="721820" y="833565"/>
                        <a:pt x="721820" y="853700"/>
                      </a:cubicBezTo>
                      <a:cubicBezTo>
                        <a:pt x="721820" y="873837"/>
                        <a:pt x="700916" y="886902"/>
                        <a:pt x="614531" y="920103"/>
                      </a:cubicBezTo>
                      <a:cubicBezTo>
                        <a:pt x="528146" y="953151"/>
                        <a:pt x="373053" y="947310"/>
                        <a:pt x="344616" y="942545"/>
                      </a:cubicBezTo>
                      <a:cubicBezTo>
                        <a:pt x="316180" y="937933"/>
                        <a:pt x="285746" y="926559"/>
                        <a:pt x="289281" y="898123"/>
                      </a:cubicBezTo>
                      <a:cubicBezTo>
                        <a:pt x="292374" y="873241"/>
                        <a:pt x="307943" y="686661"/>
                        <a:pt x="317347" y="581710"/>
                      </a:cubicBezTo>
                      <a:lnTo>
                        <a:pt x="318703" y="566912"/>
                      </a:lnTo>
                      <a:lnTo>
                        <a:pt x="299893" y="595093"/>
                      </a:lnTo>
                      <a:cubicBezTo>
                        <a:pt x="281529" y="620244"/>
                        <a:pt x="264650" y="637930"/>
                        <a:pt x="251777" y="641273"/>
                      </a:cubicBezTo>
                      <a:cubicBezTo>
                        <a:pt x="200284" y="654646"/>
                        <a:pt x="160319" y="592855"/>
                        <a:pt x="147561" y="575332"/>
                      </a:cubicBezTo>
                      <a:cubicBezTo>
                        <a:pt x="134804" y="557809"/>
                        <a:pt x="0" y="367670"/>
                        <a:pt x="0" y="367670"/>
                      </a:cubicBezTo>
                      <a:cubicBezTo>
                        <a:pt x="0" y="367670"/>
                        <a:pt x="12758" y="348917"/>
                        <a:pt x="27821" y="338004"/>
                      </a:cubicBezTo>
                      <a:cubicBezTo>
                        <a:pt x="42885" y="327091"/>
                        <a:pt x="68094" y="315409"/>
                        <a:pt x="68094" y="315409"/>
                      </a:cubicBezTo>
                      <a:lnTo>
                        <a:pt x="68247" y="315255"/>
                      </a:lnTo>
                      <a:cubicBezTo>
                        <a:pt x="107597" y="351069"/>
                        <a:pt x="223340" y="494634"/>
                        <a:pt x="223340" y="494634"/>
                      </a:cubicBezTo>
                      <a:cubicBezTo>
                        <a:pt x="223340" y="494634"/>
                        <a:pt x="240902" y="448906"/>
                        <a:pt x="259904" y="396741"/>
                      </a:cubicBezTo>
                      <a:lnTo>
                        <a:pt x="285628" y="323810"/>
                      </a:lnTo>
                      <a:lnTo>
                        <a:pt x="285112" y="321808"/>
                      </a:lnTo>
                      <a:cubicBezTo>
                        <a:pt x="282019" y="303344"/>
                        <a:pt x="282364" y="283285"/>
                        <a:pt x="291279" y="256078"/>
                      </a:cubicBezTo>
                      <a:cubicBezTo>
                        <a:pt x="309110" y="201664"/>
                        <a:pt x="407330" y="128191"/>
                        <a:pt x="438072" y="102214"/>
                      </a:cubicBezTo>
                      <a:lnTo>
                        <a:pt x="438072" y="102060"/>
                      </a:lnTo>
                      <a:cubicBezTo>
                        <a:pt x="438072" y="102060"/>
                        <a:pt x="559964" y="19211"/>
                        <a:pt x="612071" y="2610"/>
                      </a:cubicBezTo>
                      <a:close/>
                    </a:path>
                  </a:pathLst>
                </a:custGeom>
                <a:solidFill>
                  <a:srgbClr val="02546E"/>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69" name="Google Shape;1569;p75"/>
                <p:cNvSpPr/>
                <p:nvPr/>
              </p:nvSpPr>
              <p:spPr>
                <a:xfrm>
                  <a:off x="7288312" y="3302615"/>
                  <a:ext cx="200571" cy="802518"/>
                </a:xfrm>
                <a:custGeom>
                  <a:rect b="b" l="l" r="r" t="t"/>
                  <a:pathLst>
                    <a:path extrusionOk="0" h="802518" w="200571">
                      <a:moveTo>
                        <a:pt x="104240" y="0"/>
                      </a:moveTo>
                      <a:cubicBezTo>
                        <a:pt x="142053" y="0"/>
                        <a:pt x="178482" y="6917"/>
                        <a:pt x="192777" y="21673"/>
                      </a:cubicBezTo>
                      <a:cubicBezTo>
                        <a:pt x="223826" y="53645"/>
                        <a:pt x="154657" y="238711"/>
                        <a:pt x="116076" y="359066"/>
                      </a:cubicBezTo>
                      <a:cubicBezTo>
                        <a:pt x="59972" y="534295"/>
                        <a:pt x="84719" y="590399"/>
                        <a:pt x="99014" y="656033"/>
                      </a:cubicBezTo>
                      <a:cubicBezTo>
                        <a:pt x="116076" y="734271"/>
                        <a:pt x="172334" y="787147"/>
                        <a:pt x="188473" y="801134"/>
                      </a:cubicBezTo>
                      <a:cubicBezTo>
                        <a:pt x="187243" y="801134"/>
                        <a:pt x="186167" y="801134"/>
                        <a:pt x="184938" y="801288"/>
                      </a:cubicBezTo>
                      <a:cubicBezTo>
                        <a:pt x="178789" y="801596"/>
                        <a:pt x="172795" y="801903"/>
                        <a:pt x="166800" y="802057"/>
                      </a:cubicBezTo>
                      <a:cubicBezTo>
                        <a:pt x="164955" y="802057"/>
                        <a:pt x="163111" y="802057"/>
                        <a:pt x="161420" y="802211"/>
                      </a:cubicBezTo>
                      <a:cubicBezTo>
                        <a:pt x="155272" y="802211"/>
                        <a:pt x="149431" y="802518"/>
                        <a:pt x="143590" y="802518"/>
                      </a:cubicBezTo>
                      <a:cubicBezTo>
                        <a:pt x="142360" y="802518"/>
                        <a:pt x="141131" y="802518"/>
                        <a:pt x="139747" y="802518"/>
                      </a:cubicBezTo>
                      <a:cubicBezTo>
                        <a:pt x="133137" y="802518"/>
                        <a:pt x="126989" y="802518"/>
                        <a:pt x="120841" y="802518"/>
                      </a:cubicBezTo>
                      <a:cubicBezTo>
                        <a:pt x="119765" y="802518"/>
                        <a:pt x="118842" y="802518"/>
                        <a:pt x="117767" y="802518"/>
                      </a:cubicBezTo>
                      <a:cubicBezTo>
                        <a:pt x="111926" y="802518"/>
                        <a:pt x="106238" y="802211"/>
                        <a:pt x="101012" y="802057"/>
                      </a:cubicBezTo>
                      <a:cubicBezTo>
                        <a:pt x="82260" y="801288"/>
                        <a:pt x="67811" y="800212"/>
                        <a:pt x="61048" y="798983"/>
                      </a:cubicBezTo>
                      <a:cubicBezTo>
                        <a:pt x="32611" y="794218"/>
                        <a:pt x="2177" y="782843"/>
                        <a:pt x="5712" y="754560"/>
                      </a:cubicBezTo>
                      <a:cubicBezTo>
                        <a:pt x="8806" y="729679"/>
                        <a:pt x="24374" y="543099"/>
                        <a:pt x="33778" y="438148"/>
                      </a:cubicBezTo>
                      <a:lnTo>
                        <a:pt x="35336" y="421137"/>
                      </a:lnTo>
                      <a:lnTo>
                        <a:pt x="73498" y="360257"/>
                      </a:lnTo>
                      <a:cubicBezTo>
                        <a:pt x="111119" y="293854"/>
                        <a:pt x="144589" y="225108"/>
                        <a:pt x="153734" y="209045"/>
                      </a:cubicBezTo>
                      <a:cubicBezTo>
                        <a:pt x="171872" y="176920"/>
                        <a:pt x="208302" y="79468"/>
                        <a:pt x="145895" y="38888"/>
                      </a:cubicBezTo>
                      <a:cubicBezTo>
                        <a:pt x="83489" y="-1691"/>
                        <a:pt x="33226" y="64865"/>
                        <a:pt x="21698" y="116358"/>
                      </a:cubicBezTo>
                      <a:cubicBezTo>
                        <a:pt x="18816" y="129231"/>
                        <a:pt x="12264" y="150318"/>
                        <a:pt x="4058" y="174708"/>
                      </a:cubicBezTo>
                      <a:lnTo>
                        <a:pt x="2253" y="179825"/>
                      </a:lnTo>
                      <a:lnTo>
                        <a:pt x="1754" y="177881"/>
                      </a:lnTo>
                      <a:cubicBezTo>
                        <a:pt x="-1320" y="159435"/>
                        <a:pt x="-975" y="139415"/>
                        <a:pt x="7864" y="112208"/>
                      </a:cubicBezTo>
                      <a:cubicBezTo>
                        <a:pt x="19392" y="76701"/>
                        <a:pt x="65198" y="33201"/>
                        <a:pt x="104240" y="0"/>
                      </a:cubicBezTo>
                      <a:close/>
                    </a:path>
                  </a:pathLst>
                </a:custGeom>
                <a:solidFill>
                  <a:schemeClr val="dk1">
                    <a:alpha val="2000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0" name="Google Shape;1570;p75"/>
                <p:cNvSpPr/>
                <p:nvPr/>
              </p:nvSpPr>
              <p:spPr>
                <a:xfrm>
                  <a:off x="7370875" y="2824200"/>
                  <a:ext cx="415224" cy="714235"/>
                </a:xfrm>
                <a:custGeom>
                  <a:rect b="b" l="l" r="r" t="t"/>
                  <a:pathLst>
                    <a:path extrusionOk="0" h="714235" w="415224">
                      <a:moveTo>
                        <a:pt x="3802" y="144672"/>
                      </a:moveTo>
                      <a:cubicBezTo>
                        <a:pt x="3802" y="144672"/>
                        <a:pt x="37157" y="174492"/>
                        <a:pt x="59752" y="184022"/>
                      </a:cubicBezTo>
                      <a:cubicBezTo>
                        <a:pt x="82347" y="193551"/>
                        <a:pt x="101407" y="232901"/>
                        <a:pt x="107402" y="242431"/>
                      </a:cubicBezTo>
                      <a:cubicBezTo>
                        <a:pt x="113396" y="251961"/>
                        <a:pt x="114319" y="265334"/>
                        <a:pt x="112167" y="286546"/>
                      </a:cubicBezTo>
                      <a:cubicBezTo>
                        <a:pt x="100792" y="394604"/>
                        <a:pt x="28088" y="392759"/>
                        <a:pt x="39308" y="497128"/>
                      </a:cubicBezTo>
                      <a:cubicBezTo>
                        <a:pt x="56063" y="653297"/>
                        <a:pt x="222838" y="749366"/>
                        <a:pt x="331972" y="702177"/>
                      </a:cubicBezTo>
                      <a:cubicBezTo>
                        <a:pt x="414053" y="666823"/>
                        <a:pt x="445256" y="547545"/>
                        <a:pt x="380390" y="400137"/>
                      </a:cubicBezTo>
                      <a:cubicBezTo>
                        <a:pt x="346882" y="323744"/>
                        <a:pt x="343039" y="297613"/>
                        <a:pt x="320751" y="165269"/>
                      </a:cubicBezTo>
                      <a:cubicBezTo>
                        <a:pt x="304150" y="67510"/>
                        <a:pt x="214538" y="-17492"/>
                        <a:pt x="110015" y="3105"/>
                      </a:cubicBezTo>
                      <a:cubicBezTo>
                        <a:pt x="-30476" y="30773"/>
                        <a:pt x="3648" y="144826"/>
                        <a:pt x="3648" y="144826"/>
                      </a:cubicBezTo>
                      <a:close/>
                    </a:path>
                  </a:pathLst>
                </a:custGeom>
                <a:gradFill>
                  <a:gsLst>
                    <a:gs pos="0">
                      <a:srgbClr val="602213"/>
                    </a:gs>
                    <a:gs pos="4000">
                      <a:srgbClr val="602213"/>
                    </a:gs>
                    <a:gs pos="57000">
                      <a:srgbClr val="6C310D"/>
                    </a:gs>
                    <a:gs pos="100000">
                      <a:srgbClr val="7A4108"/>
                    </a:gs>
                  </a:gsLst>
                  <a:lin ang="15402825"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71" name="Google Shape;1571;p75"/>
              <p:cNvGrpSpPr/>
              <p:nvPr/>
            </p:nvGrpSpPr>
            <p:grpSpPr>
              <a:xfrm>
                <a:off x="3651705" y="3462551"/>
                <a:ext cx="851657" cy="2574849"/>
                <a:chOff x="3725347" y="3462687"/>
                <a:chExt cx="851657" cy="2574849"/>
              </a:xfrm>
            </p:grpSpPr>
            <p:grpSp>
              <p:nvGrpSpPr>
                <p:cNvPr id="1572" name="Google Shape;1572;p75"/>
                <p:cNvGrpSpPr/>
                <p:nvPr/>
              </p:nvGrpSpPr>
              <p:grpSpPr>
                <a:xfrm>
                  <a:off x="3911040" y="4724082"/>
                  <a:ext cx="15370" cy="153"/>
                  <a:chOff x="3911040" y="4724082"/>
                  <a:chExt cx="15370" cy="153"/>
                </a:xfrm>
              </p:grpSpPr>
              <p:sp>
                <p:nvSpPr>
                  <p:cNvPr id="1573" name="Google Shape;1573;p75"/>
                  <p:cNvSpPr/>
                  <p:nvPr/>
                </p:nvSpPr>
                <p:spPr>
                  <a:xfrm>
                    <a:off x="3911040" y="4724082"/>
                    <a:ext cx="15370" cy="153"/>
                  </a:xfrm>
                  <a:custGeom>
                    <a:rect b="b" l="l" r="r" t="t"/>
                    <a:pathLst>
                      <a:path extrusionOk="0" h="153" w="15370">
                        <a:moveTo>
                          <a:pt x="0" y="0"/>
                        </a:moveTo>
                        <a:lnTo>
                          <a:pt x="0" y="0"/>
                        </a:lnTo>
                        <a:cubicBezTo>
                          <a:pt x="0" y="0"/>
                          <a:pt x="0" y="154"/>
                          <a:pt x="0" y="154"/>
                        </a:cubicBezTo>
                        <a:lnTo>
                          <a:pt x="0" y="154"/>
                        </a:lnTo>
                        <a:close/>
                      </a:path>
                    </a:pathLst>
                  </a:custGeom>
                  <a:gradFill>
                    <a:gsLst>
                      <a:gs pos="0">
                        <a:srgbClr val="138BBD"/>
                      </a:gs>
                      <a:gs pos="4000">
                        <a:srgbClr val="138BBD"/>
                      </a:gs>
                      <a:gs pos="23000">
                        <a:srgbClr val="169AC6"/>
                      </a:gs>
                      <a:gs pos="58999">
                        <a:srgbClr val="1EC2DF"/>
                      </a:gs>
                      <a:gs pos="100000">
                        <a:srgbClr val="2AF6FF"/>
                      </a:gs>
                    </a:gsLst>
                    <a:lin ang="3382399"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4" name="Google Shape;1574;p75"/>
                  <p:cNvSpPr/>
                  <p:nvPr/>
                </p:nvSpPr>
                <p:spPr>
                  <a:xfrm>
                    <a:off x="3911040" y="4724082"/>
                    <a:ext cx="15370" cy="153"/>
                  </a:xfrm>
                  <a:custGeom>
                    <a:rect b="b" l="l" r="r" t="t"/>
                    <a:pathLst>
                      <a:path extrusionOk="0" h="153" w="15370">
                        <a:moveTo>
                          <a:pt x="0" y="0"/>
                        </a:moveTo>
                        <a:lnTo>
                          <a:pt x="0" y="0"/>
                        </a:lnTo>
                        <a:cubicBezTo>
                          <a:pt x="0" y="0"/>
                          <a:pt x="0" y="154"/>
                          <a:pt x="0" y="154"/>
                        </a:cubicBezTo>
                        <a:lnTo>
                          <a:pt x="0" y="154"/>
                        </a:lnTo>
                        <a:close/>
                      </a:path>
                    </a:pathLst>
                  </a:custGeom>
                  <a:gradFill>
                    <a:gsLst>
                      <a:gs pos="0">
                        <a:srgbClr val="138BBD"/>
                      </a:gs>
                      <a:gs pos="4000">
                        <a:srgbClr val="138BBD"/>
                      </a:gs>
                      <a:gs pos="23000">
                        <a:srgbClr val="169AC6"/>
                      </a:gs>
                      <a:gs pos="58999">
                        <a:srgbClr val="1EC2DF"/>
                      </a:gs>
                      <a:gs pos="100000">
                        <a:srgbClr val="2AF6FF"/>
                      </a:gs>
                    </a:gsLst>
                    <a:lin ang="3382743"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75" name="Google Shape;1575;p75"/>
                <p:cNvSpPr/>
                <p:nvPr/>
              </p:nvSpPr>
              <p:spPr>
                <a:xfrm>
                  <a:off x="3899368" y="4161812"/>
                  <a:ext cx="261057" cy="330629"/>
                </a:xfrm>
                <a:custGeom>
                  <a:rect b="b" l="l" r="r" t="t"/>
                  <a:pathLst>
                    <a:path extrusionOk="0" h="330629" w="261057">
                      <a:moveTo>
                        <a:pt x="220871" y="103908"/>
                      </a:moveTo>
                      <a:cubicBezTo>
                        <a:pt x="175527" y="107289"/>
                        <a:pt x="127877" y="101448"/>
                        <a:pt x="86837" y="85463"/>
                      </a:cubicBezTo>
                      <a:cubicBezTo>
                        <a:pt x="34883" y="65327"/>
                        <a:pt x="4909" y="33355"/>
                        <a:pt x="452" y="0"/>
                      </a:cubicBezTo>
                      <a:lnTo>
                        <a:pt x="452" y="263304"/>
                      </a:lnTo>
                      <a:cubicBezTo>
                        <a:pt x="-2315" y="286822"/>
                        <a:pt x="7676" y="310340"/>
                        <a:pt x="29195" y="330629"/>
                      </a:cubicBezTo>
                      <a:lnTo>
                        <a:pt x="254995" y="135879"/>
                      </a:lnTo>
                      <a:cubicBezTo>
                        <a:pt x="271903" y="121277"/>
                        <a:pt x="251152" y="101602"/>
                        <a:pt x="221025" y="103908"/>
                      </a:cubicBezTo>
                      <a:close/>
                    </a:path>
                  </a:pathLst>
                </a:custGeom>
                <a:gradFill>
                  <a:gsLst>
                    <a:gs pos="0">
                      <a:srgbClr val="B9BFEA"/>
                    </a:gs>
                    <a:gs pos="25000">
                      <a:srgbClr val="E5E9FF"/>
                    </a:gs>
                    <a:gs pos="70000">
                      <a:srgbClr val="AFB6E5"/>
                    </a:gs>
                    <a:gs pos="95000">
                      <a:srgbClr val="B9C0EA"/>
                    </a:gs>
                    <a:gs pos="100000">
                      <a:srgbClr val="BDC3EC"/>
                    </a:gs>
                  </a:gsLst>
                  <a:lin ang="20842027"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6" name="Google Shape;1576;p75"/>
                <p:cNvSpPr/>
                <p:nvPr/>
              </p:nvSpPr>
              <p:spPr>
                <a:xfrm>
                  <a:off x="3749317" y="5650626"/>
                  <a:ext cx="750833" cy="386910"/>
                </a:xfrm>
                <a:custGeom>
                  <a:rect b="b" l="l" r="r" t="t"/>
                  <a:pathLst>
                    <a:path extrusionOk="0" h="386910" w="750833">
                      <a:moveTo>
                        <a:pt x="666660" y="344635"/>
                      </a:moveTo>
                      <a:cubicBezTo>
                        <a:pt x="429486" y="435016"/>
                        <a:pt x="322504" y="366155"/>
                        <a:pt x="159879" y="272238"/>
                      </a:cubicBezTo>
                      <a:cubicBezTo>
                        <a:pt x="-2746" y="178321"/>
                        <a:pt x="-73606" y="97624"/>
                        <a:pt x="103775" y="27225"/>
                      </a:cubicBezTo>
                      <a:cubicBezTo>
                        <a:pt x="277160" y="-41637"/>
                        <a:pt x="450391" y="30914"/>
                        <a:pt x="613016" y="124830"/>
                      </a:cubicBezTo>
                      <a:cubicBezTo>
                        <a:pt x="775641" y="218747"/>
                        <a:pt x="795469" y="295602"/>
                        <a:pt x="666507" y="344789"/>
                      </a:cubicBezTo>
                      <a:close/>
                    </a:path>
                  </a:pathLst>
                </a:custGeom>
                <a:solidFill>
                  <a:srgbClr val="000000">
                    <a:alpha val="9800"/>
                  </a:srgb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7" name="Google Shape;1577;p75"/>
                <p:cNvSpPr/>
                <p:nvPr/>
              </p:nvSpPr>
              <p:spPr>
                <a:xfrm>
                  <a:off x="3823080" y="5640499"/>
                  <a:ext cx="664180" cy="386227"/>
                </a:xfrm>
                <a:custGeom>
                  <a:rect b="b" l="l" r="r" t="t"/>
                  <a:pathLst>
                    <a:path extrusionOk="0" h="386227" w="664180">
                      <a:moveTo>
                        <a:pt x="627558" y="192483"/>
                      </a:moveTo>
                      <a:cubicBezTo>
                        <a:pt x="633898" y="193521"/>
                        <a:pt x="639412" y="195701"/>
                        <a:pt x="643514" y="199736"/>
                      </a:cubicBezTo>
                      <a:lnTo>
                        <a:pt x="646473" y="207002"/>
                      </a:lnTo>
                      <a:lnTo>
                        <a:pt x="656302" y="212869"/>
                      </a:lnTo>
                      <a:cubicBezTo>
                        <a:pt x="667062" y="225108"/>
                        <a:pt x="667062" y="241786"/>
                        <a:pt x="654688" y="257310"/>
                      </a:cubicBezTo>
                      <a:cubicBezTo>
                        <a:pt x="629940" y="288359"/>
                        <a:pt x="501900" y="351534"/>
                        <a:pt x="469006" y="351534"/>
                      </a:cubicBezTo>
                      <a:cubicBezTo>
                        <a:pt x="436112" y="351534"/>
                        <a:pt x="423201" y="365214"/>
                        <a:pt x="392151" y="378894"/>
                      </a:cubicBezTo>
                      <a:cubicBezTo>
                        <a:pt x="361102" y="392574"/>
                        <a:pt x="322674" y="385196"/>
                        <a:pt x="297927" y="372439"/>
                      </a:cubicBezTo>
                      <a:cubicBezTo>
                        <a:pt x="279367" y="362870"/>
                        <a:pt x="286053" y="327017"/>
                        <a:pt x="290557" y="309689"/>
                      </a:cubicBezTo>
                      <a:lnTo>
                        <a:pt x="290614" y="309490"/>
                      </a:lnTo>
                      <a:lnTo>
                        <a:pt x="291106" y="297505"/>
                      </a:lnTo>
                      <a:cubicBezTo>
                        <a:pt x="292586" y="284248"/>
                        <a:pt x="295314" y="271912"/>
                        <a:pt x="295314" y="271912"/>
                      </a:cubicBezTo>
                      <a:cubicBezTo>
                        <a:pt x="295314" y="271912"/>
                        <a:pt x="333242" y="254774"/>
                        <a:pt x="372092" y="237635"/>
                      </a:cubicBezTo>
                      <a:lnTo>
                        <a:pt x="424305" y="214993"/>
                      </a:lnTo>
                      <a:lnTo>
                        <a:pt x="428734" y="212427"/>
                      </a:lnTo>
                      <a:lnTo>
                        <a:pt x="432619" y="211701"/>
                      </a:lnTo>
                      <a:lnTo>
                        <a:pt x="454403" y="203358"/>
                      </a:lnTo>
                      <a:cubicBezTo>
                        <a:pt x="461781" y="203358"/>
                        <a:pt x="555083" y="197056"/>
                        <a:pt x="584288" y="194289"/>
                      </a:cubicBezTo>
                      <a:cubicBezTo>
                        <a:pt x="598891" y="192906"/>
                        <a:pt x="614876" y="190408"/>
                        <a:pt x="627558" y="192483"/>
                      </a:cubicBezTo>
                      <a:close/>
                      <a:moveTo>
                        <a:pt x="281327" y="0"/>
                      </a:moveTo>
                      <a:cubicBezTo>
                        <a:pt x="335279" y="922"/>
                        <a:pt x="342658" y="51339"/>
                        <a:pt x="288705" y="96991"/>
                      </a:cubicBezTo>
                      <a:cubicBezTo>
                        <a:pt x="234753" y="142796"/>
                        <a:pt x="162510" y="151096"/>
                        <a:pt x="149752" y="160166"/>
                      </a:cubicBezTo>
                      <a:cubicBezTo>
                        <a:pt x="136840" y="169388"/>
                        <a:pt x="122238" y="204126"/>
                        <a:pt x="88422" y="220573"/>
                      </a:cubicBezTo>
                      <a:cubicBezTo>
                        <a:pt x="54606" y="237020"/>
                        <a:pt x="12489" y="221496"/>
                        <a:pt x="3420" y="202282"/>
                      </a:cubicBezTo>
                      <a:cubicBezTo>
                        <a:pt x="-1115" y="192675"/>
                        <a:pt x="-423" y="176459"/>
                        <a:pt x="1403" y="162644"/>
                      </a:cubicBezTo>
                      <a:lnTo>
                        <a:pt x="3730" y="149182"/>
                      </a:lnTo>
                      <a:lnTo>
                        <a:pt x="3124" y="145145"/>
                      </a:lnTo>
                      <a:cubicBezTo>
                        <a:pt x="4313" y="126340"/>
                        <a:pt x="13564" y="98067"/>
                        <a:pt x="13564" y="98067"/>
                      </a:cubicBezTo>
                      <a:cubicBezTo>
                        <a:pt x="13564" y="98067"/>
                        <a:pt x="24862" y="91496"/>
                        <a:pt x="44614" y="80352"/>
                      </a:cubicBezTo>
                      <a:lnTo>
                        <a:pt x="73798" y="64047"/>
                      </a:lnTo>
                      <a:lnTo>
                        <a:pt x="94724" y="46574"/>
                      </a:lnTo>
                      <a:cubicBezTo>
                        <a:pt x="103409" y="40887"/>
                        <a:pt x="116042" y="35075"/>
                        <a:pt x="130949" y="29570"/>
                      </a:cubicBezTo>
                      <a:lnTo>
                        <a:pt x="167811" y="18365"/>
                      </a:lnTo>
                      <a:lnTo>
                        <a:pt x="179381" y="13663"/>
                      </a:lnTo>
                      <a:cubicBezTo>
                        <a:pt x="197377" y="8372"/>
                        <a:pt x="215280" y="4890"/>
                        <a:pt x="231813" y="2978"/>
                      </a:cubicBezTo>
                      <a:lnTo>
                        <a:pt x="249958" y="2461"/>
                      </a:lnTo>
                      <a:close/>
                    </a:path>
                  </a:pathLst>
                </a:custGeom>
                <a:solidFill>
                  <a:srgbClr val="0C0C0C"/>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8" name="Google Shape;1578;p75"/>
                <p:cNvSpPr/>
                <p:nvPr/>
              </p:nvSpPr>
              <p:spPr>
                <a:xfrm>
                  <a:off x="3807817" y="4647688"/>
                  <a:ext cx="555390" cy="1334235"/>
                </a:xfrm>
                <a:custGeom>
                  <a:rect b="b" l="l" r="r" t="t"/>
                  <a:pathLst>
                    <a:path extrusionOk="0" h="1334235" w="555390">
                      <a:moveTo>
                        <a:pt x="232338" y="0"/>
                      </a:moveTo>
                      <a:lnTo>
                        <a:pt x="232338" y="307"/>
                      </a:lnTo>
                      <a:lnTo>
                        <a:pt x="518546" y="27514"/>
                      </a:lnTo>
                      <a:cubicBezTo>
                        <a:pt x="518546" y="27514"/>
                        <a:pt x="544677" y="432231"/>
                        <a:pt x="554207" y="587171"/>
                      </a:cubicBezTo>
                      <a:cubicBezTo>
                        <a:pt x="563737" y="742110"/>
                        <a:pt x="513012" y="969908"/>
                        <a:pt x="497949" y="1035696"/>
                      </a:cubicBezTo>
                      <a:cubicBezTo>
                        <a:pt x="482885" y="1101483"/>
                        <a:pt x="526693" y="1175571"/>
                        <a:pt x="532226" y="1196168"/>
                      </a:cubicBezTo>
                      <a:cubicBezTo>
                        <a:pt x="537760" y="1216765"/>
                        <a:pt x="507171" y="1276251"/>
                        <a:pt x="449991" y="1318214"/>
                      </a:cubicBezTo>
                      <a:cubicBezTo>
                        <a:pt x="414792" y="1344037"/>
                        <a:pt x="327946" y="1336044"/>
                        <a:pt x="303199" y="1312680"/>
                      </a:cubicBezTo>
                      <a:cubicBezTo>
                        <a:pt x="278451" y="1289316"/>
                        <a:pt x="297665" y="870919"/>
                        <a:pt x="296282" y="709062"/>
                      </a:cubicBezTo>
                      <a:cubicBezTo>
                        <a:pt x="295590" y="628134"/>
                        <a:pt x="285637" y="549935"/>
                        <a:pt x="271746" y="476019"/>
                      </a:cubicBezTo>
                      <a:lnTo>
                        <a:pt x="270081" y="468855"/>
                      </a:lnTo>
                      <a:lnTo>
                        <a:pt x="270305" y="473118"/>
                      </a:lnTo>
                      <a:cubicBezTo>
                        <a:pt x="273072" y="545823"/>
                        <a:pt x="237411" y="769470"/>
                        <a:pt x="219581" y="861389"/>
                      </a:cubicBezTo>
                      <a:cubicBezTo>
                        <a:pt x="201750" y="953307"/>
                        <a:pt x="209897" y="995885"/>
                        <a:pt x="215430" y="1005415"/>
                      </a:cubicBezTo>
                      <a:cubicBezTo>
                        <a:pt x="220964" y="1015099"/>
                        <a:pt x="211434" y="1065823"/>
                        <a:pt x="166090" y="1117930"/>
                      </a:cubicBezTo>
                      <a:cubicBezTo>
                        <a:pt x="120745" y="1170192"/>
                        <a:pt x="62643" y="1179414"/>
                        <a:pt x="30210" y="1163274"/>
                      </a:cubicBezTo>
                      <a:cubicBezTo>
                        <a:pt x="-26201" y="1135146"/>
                        <a:pt x="12380" y="998651"/>
                        <a:pt x="19297" y="887519"/>
                      </a:cubicBezTo>
                      <a:cubicBezTo>
                        <a:pt x="26214" y="776387"/>
                        <a:pt x="56341" y="462205"/>
                        <a:pt x="37127" y="305882"/>
                      </a:cubicBezTo>
                      <a:cubicBezTo>
                        <a:pt x="17913" y="149406"/>
                        <a:pt x="46657" y="25977"/>
                        <a:pt x="46657" y="25977"/>
                      </a:cubicBezTo>
                      <a:lnTo>
                        <a:pt x="46811" y="25977"/>
                      </a:lnTo>
                      <a:lnTo>
                        <a:pt x="220962" y="55392"/>
                      </a:lnTo>
                      <a:lnTo>
                        <a:pt x="226344" y="24041"/>
                      </a:lnTo>
                      <a:cubicBezTo>
                        <a:pt x="229735" y="8819"/>
                        <a:pt x="232338" y="0"/>
                        <a:pt x="232338" y="0"/>
                      </a:cubicBezTo>
                      <a:close/>
                    </a:path>
                  </a:pathLst>
                </a:custGeom>
                <a:solidFill>
                  <a:srgbClr val="59595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79" name="Google Shape;1579;p75"/>
                <p:cNvSpPr/>
                <p:nvPr/>
              </p:nvSpPr>
              <p:spPr>
                <a:xfrm>
                  <a:off x="3916881" y="4675048"/>
                  <a:ext cx="446327" cy="1279172"/>
                </a:xfrm>
                <a:custGeom>
                  <a:rect b="b" l="l" r="r" t="t"/>
                  <a:pathLst>
                    <a:path extrusionOk="0" h="1279172" w="446327">
                      <a:moveTo>
                        <a:pt x="78392" y="19131"/>
                      </a:moveTo>
                      <a:lnTo>
                        <a:pt x="112316" y="29212"/>
                      </a:lnTo>
                      <a:lnTo>
                        <a:pt x="106559" y="62746"/>
                      </a:lnTo>
                      <a:cubicBezTo>
                        <a:pt x="100257" y="113970"/>
                        <a:pt x="98067" y="181141"/>
                        <a:pt x="114514" y="244930"/>
                      </a:cubicBezTo>
                      <a:lnTo>
                        <a:pt x="160629" y="443426"/>
                      </a:lnTo>
                      <a:lnTo>
                        <a:pt x="160934" y="449364"/>
                      </a:lnTo>
                      <a:lnTo>
                        <a:pt x="161088" y="449364"/>
                      </a:lnTo>
                      <a:cubicBezTo>
                        <a:pt x="163855" y="522069"/>
                        <a:pt x="128194" y="745716"/>
                        <a:pt x="110364" y="837635"/>
                      </a:cubicBezTo>
                      <a:cubicBezTo>
                        <a:pt x="92533" y="929553"/>
                        <a:pt x="100834" y="972131"/>
                        <a:pt x="106213" y="981661"/>
                      </a:cubicBezTo>
                      <a:cubicBezTo>
                        <a:pt x="111747" y="991191"/>
                        <a:pt x="102063" y="1042069"/>
                        <a:pt x="56873" y="1094176"/>
                      </a:cubicBezTo>
                      <a:cubicBezTo>
                        <a:pt x="39196" y="1114620"/>
                        <a:pt x="19367" y="1128299"/>
                        <a:pt x="0" y="1136754"/>
                      </a:cubicBezTo>
                      <a:cubicBezTo>
                        <a:pt x="19521" y="1099864"/>
                        <a:pt x="48572" y="1023931"/>
                        <a:pt x="48572" y="898043"/>
                      </a:cubicBezTo>
                      <a:cubicBezTo>
                        <a:pt x="48572" y="708672"/>
                        <a:pt x="87922" y="467348"/>
                        <a:pt x="93302" y="335619"/>
                      </a:cubicBezTo>
                      <a:cubicBezTo>
                        <a:pt x="96530" y="258457"/>
                        <a:pt x="78392" y="112740"/>
                        <a:pt x="78392" y="19131"/>
                      </a:cubicBezTo>
                      <a:close/>
                      <a:moveTo>
                        <a:pt x="306191" y="13834"/>
                      </a:moveTo>
                      <a:lnTo>
                        <a:pt x="306212" y="13964"/>
                      </a:lnTo>
                      <a:lnTo>
                        <a:pt x="306037" y="13988"/>
                      </a:lnTo>
                      <a:close/>
                      <a:moveTo>
                        <a:pt x="409484" y="0"/>
                      </a:moveTo>
                      <a:cubicBezTo>
                        <a:pt x="409484" y="0"/>
                        <a:pt x="435614" y="404717"/>
                        <a:pt x="445144" y="559657"/>
                      </a:cubicBezTo>
                      <a:cubicBezTo>
                        <a:pt x="454674" y="714596"/>
                        <a:pt x="403950" y="942394"/>
                        <a:pt x="388887" y="1008181"/>
                      </a:cubicBezTo>
                      <a:cubicBezTo>
                        <a:pt x="373823" y="1073969"/>
                        <a:pt x="417630" y="1148057"/>
                        <a:pt x="423164" y="1168654"/>
                      </a:cubicBezTo>
                      <a:cubicBezTo>
                        <a:pt x="428236" y="1187407"/>
                        <a:pt x="403182" y="1238592"/>
                        <a:pt x="355378" y="1279172"/>
                      </a:cubicBezTo>
                      <a:cubicBezTo>
                        <a:pt x="363063" y="1192633"/>
                        <a:pt x="355685" y="1102252"/>
                        <a:pt x="350613" y="1040768"/>
                      </a:cubicBezTo>
                      <a:cubicBezTo>
                        <a:pt x="344618" y="969447"/>
                        <a:pt x="398109" y="710907"/>
                        <a:pt x="383353" y="556275"/>
                      </a:cubicBezTo>
                      <a:cubicBezTo>
                        <a:pt x="372055" y="438591"/>
                        <a:pt x="331454" y="174509"/>
                        <a:pt x="312728" y="55236"/>
                      </a:cubicBezTo>
                      <a:lnTo>
                        <a:pt x="306212" y="13964"/>
                      </a:lnTo>
                      <a:close/>
                    </a:path>
                  </a:pathLst>
                </a:custGeom>
                <a:solidFill>
                  <a:schemeClr val="dk1">
                    <a:alpha val="3569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0" name="Google Shape;1580;p75"/>
                <p:cNvSpPr/>
                <p:nvPr/>
              </p:nvSpPr>
              <p:spPr>
                <a:xfrm>
                  <a:off x="3957498" y="3477417"/>
                  <a:ext cx="308540" cy="428929"/>
                </a:xfrm>
                <a:custGeom>
                  <a:rect b="b" l="l" r="r" t="t"/>
                  <a:pathLst>
                    <a:path extrusionOk="0" h="428929" w="308540">
                      <a:moveTo>
                        <a:pt x="5958" y="106447"/>
                      </a:moveTo>
                      <a:cubicBezTo>
                        <a:pt x="34087" y="1925"/>
                        <a:pt x="187028" y="-45264"/>
                        <a:pt x="262192" y="56645"/>
                      </a:cubicBezTo>
                      <a:cubicBezTo>
                        <a:pt x="337356" y="158708"/>
                        <a:pt x="305538" y="301505"/>
                        <a:pt x="274950" y="315492"/>
                      </a:cubicBezTo>
                      <a:cubicBezTo>
                        <a:pt x="244362" y="329480"/>
                        <a:pt x="227761" y="302734"/>
                        <a:pt x="217616" y="342238"/>
                      </a:cubicBezTo>
                      <a:cubicBezTo>
                        <a:pt x="207471" y="381741"/>
                        <a:pt x="227761" y="428930"/>
                        <a:pt x="227761" y="428930"/>
                      </a:cubicBezTo>
                      <a:lnTo>
                        <a:pt x="5958" y="374056"/>
                      </a:lnTo>
                      <a:cubicBezTo>
                        <a:pt x="5958" y="374056"/>
                        <a:pt x="41618" y="328096"/>
                        <a:pt x="37776" y="296278"/>
                      </a:cubicBezTo>
                      <a:cubicBezTo>
                        <a:pt x="33933" y="264460"/>
                        <a:pt x="-17099" y="191756"/>
                        <a:pt x="5958" y="106293"/>
                      </a:cubicBezTo>
                      <a:close/>
                    </a:path>
                  </a:pathLst>
                </a:custGeom>
                <a:solidFill>
                  <a:srgbClr val="76323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1" name="Google Shape;1581;p75"/>
                <p:cNvSpPr/>
                <p:nvPr/>
              </p:nvSpPr>
              <p:spPr>
                <a:xfrm>
                  <a:off x="3960996" y="3810893"/>
                  <a:ext cx="224416" cy="101952"/>
                </a:xfrm>
                <a:custGeom>
                  <a:rect b="b" l="l" r="r" t="t"/>
                  <a:pathLst>
                    <a:path extrusionOk="0" h="101952" w="224416">
                      <a:moveTo>
                        <a:pt x="14449" y="154"/>
                      </a:moveTo>
                      <a:cubicBezTo>
                        <a:pt x="14449" y="154"/>
                        <a:pt x="59947" y="33047"/>
                        <a:pt x="117281" y="47035"/>
                      </a:cubicBezTo>
                      <a:cubicBezTo>
                        <a:pt x="174614" y="61023"/>
                        <a:pt x="211658" y="47035"/>
                        <a:pt x="211658" y="47035"/>
                      </a:cubicBezTo>
                      <a:lnTo>
                        <a:pt x="224416" y="100526"/>
                      </a:lnTo>
                      <a:cubicBezTo>
                        <a:pt x="224416" y="100526"/>
                        <a:pt x="160627" y="109441"/>
                        <a:pt x="87922" y="82696"/>
                      </a:cubicBezTo>
                      <a:cubicBezTo>
                        <a:pt x="15217" y="55950"/>
                        <a:pt x="0" y="31664"/>
                        <a:pt x="0" y="31664"/>
                      </a:cubicBezTo>
                      <a:lnTo>
                        <a:pt x="14449" y="0"/>
                      </a:lnTo>
                      <a:close/>
                    </a:path>
                  </a:pathLst>
                </a:custGeom>
                <a:gradFill>
                  <a:gsLst>
                    <a:gs pos="0">
                      <a:srgbClr val="D4D1D8"/>
                    </a:gs>
                    <a:gs pos="50000">
                      <a:srgbClr val="E9E8EB"/>
                    </a:gs>
                    <a:gs pos="100000">
                      <a:srgbClr val="FFFFFF"/>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2" name="Google Shape;1582;p75"/>
                <p:cNvSpPr/>
                <p:nvPr/>
              </p:nvSpPr>
              <p:spPr>
                <a:xfrm>
                  <a:off x="3950586" y="3462687"/>
                  <a:ext cx="293761" cy="340411"/>
                </a:xfrm>
                <a:custGeom>
                  <a:rect b="b" l="l" r="r" t="t"/>
                  <a:pathLst>
                    <a:path extrusionOk="0" h="340411" w="293761">
                      <a:moveTo>
                        <a:pt x="238515" y="235845"/>
                      </a:moveTo>
                      <a:cubicBezTo>
                        <a:pt x="238515" y="235845"/>
                        <a:pt x="216074" y="226314"/>
                        <a:pt x="206697" y="249832"/>
                      </a:cubicBezTo>
                      <a:cubicBezTo>
                        <a:pt x="156434" y="376489"/>
                        <a:pt x="55293" y="351280"/>
                        <a:pt x="23014" y="289335"/>
                      </a:cubicBezTo>
                      <a:cubicBezTo>
                        <a:pt x="4415" y="253521"/>
                        <a:pt x="-19563" y="147615"/>
                        <a:pt x="26857" y="75064"/>
                      </a:cubicBezTo>
                      <a:cubicBezTo>
                        <a:pt x="77581" y="-4250"/>
                        <a:pt x="164581" y="-16700"/>
                        <a:pt x="237286" y="18960"/>
                      </a:cubicBezTo>
                      <a:cubicBezTo>
                        <a:pt x="309990" y="54621"/>
                        <a:pt x="298462" y="117181"/>
                        <a:pt x="279402" y="146539"/>
                      </a:cubicBezTo>
                      <a:cubicBezTo>
                        <a:pt x="260342" y="175898"/>
                        <a:pt x="238669" y="235845"/>
                        <a:pt x="238669" y="235845"/>
                      </a:cubicBezTo>
                      <a:close/>
                    </a:path>
                  </a:pathLst>
                </a:custGeom>
                <a:solidFill>
                  <a:srgbClr val="38151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3" name="Google Shape;1583;p75"/>
                <p:cNvSpPr/>
                <p:nvPr/>
              </p:nvSpPr>
              <p:spPr>
                <a:xfrm>
                  <a:off x="4344656" y="4183966"/>
                  <a:ext cx="200271" cy="112350"/>
                </a:xfrm>
                <a:custGeom>
                  <a:rect b="b" l="l" r="r" t="t"/>
                  <a:pathLst>
                    <a:path extrusionOk="0" h="112350" w="200271">
                      <a:moveTo>
                        <a:pt x="154" y="110191"/>
                      </a:moveTo>
                      <a:cubicBezTo>
                        <a:pt x="25823" y="114648"/>
                        <a:pt x="133266" y="111420"/>
                        <a:pt x="154324" y="107578"/>
                      </a:cubicBezTo>
                      <a:cubicBezTo>
                        <a:pt x="175383" y="103735"/>
                        <a:pt x="192137" y="95435"/>
                        <a:pt x="192752" y="83292"/>
                      </a:cubicBezTo>
                      <a:cubicBezTo>
                        <a:pt x="193367" y="71148"/>
                        <a:pt x="172309" y="74684"/>
                        <a:pt x="165238" y="74991"/>
                      </a:cubicBezTo>
                      <a:cubicBezTo>
                        <a:pt x="133881" y="76067"/>
                        <a:pt x="121123" y="71148"/>
                        <a:pt x="121123" y="71148"/>
                      </a:cubicBezTo>
                      <a:cubicBezTo>
                        <a:pt x="121123" y="71148"/>
                        <a:pt x="168620" y="62541"/>
                        <a:pt x="182146" y="59928"/>
                      </a:cubicBezTo>
                      <a:cubicBezTo>
                        <a:pt x="204280" y="55777"/>
                        <a:pt x="205664" y="32414"/>
                        <a:pt x="188909" y="32106"/>
                      </a:cubicBezTo>
                      <a:cubicBezTo>
                        <a:pt x="168927" y="31645"/>
                        <a:pt x="142796" y="37793"/>
                        <a:pt x="124966" y="37793"/>
                      </a:cubicBezTo>
                      <a:cubicBezTo>
                        <a:pt x="107136" y="37793"/>
                        <a:pt x="92379" y="33336"/>
                        <a:pt x="92379" y="33336"/>
                      </a:cubicBezTo>
                      <a:cubicBezTo>
                        <a:pt x="92379" y="33336"/>
                        <a:pt x="184144" y="35334"/>
                        <a:pt x="183837" y="14122"/>
                      </a:cubicBezTo>
                      <a:cubicBezTo>
                        <a:pt x="183529" y="-8166"/>
                        <a:pt x="146946" y="2287"/>
                        <a:pt x="120662" y="3516"/>
                      </a:cubicBezTo>
                      <a:cubicBezTo>
                        <a:pt x="94378" y="4746"/>
                        <a:pt x="2613" y="5207"/>
                        <a:pt x="2613" y="5207"/>
                      </a:cubicBezTo>
                      <a:lnTo>
                        <a:pt x="0" y="110191"/>
                      </a:lnTo>
                      <a:close/>
                    </a:path>
                  </a:pathLst>
                </a:custGeom>
                <a:solidFill>
                  <a:srgbClr val="76323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1584" name="Google Shape;1584;p75"/>
                <p:cNvGrpSpPr/>
                <p:nvPr/>
              </p:nvGrpSpPr>
              <p:grpSpPr>
                <a:xfrm>
                  <a:off x="4374014" y="4080346"/>
                  <a:ext cx="138492" cy="262843"/>
                  <a:chOff x="4374014" y="4080346"/>
                  <a:chExt cx="138492" cy="262843"/>
                </a:xfrm>
              </p:grpSpPr>
              <p:sp>
                <p:nvSpPr>
                  <p:cNvPr id="1585" name="Google Shape;1585;p75"/>
                  <p:cNvSpPr/>
                  <p:nvPr/>
                </p:nvSpPr>
                <p:spPr>
                  <a:xfrm>
                    <a:off x="4374014" y="4080346"/>
                    <a:ext cx="138492" cy="262843"/>
                  </a:xfrm>
                  <a:custGeom>
                    <a:rect b="b" l="l" r="r" t="t"/>
                    <a:pathLst>
                      <a:path extrusionOk="0" h="262843" w="138492">
                        <a:moveTo>
                          <a:pt x="123583" y="0"/>
                        </a:moveTo>
                        <a:cubicBezTo>
                          <a:pt x="131817" y="0"/>
                          <a:pt x="138492" y="6675"/>
                          <a:pt x="138492" y="14910"/>
                        </a:cubicBezTo>
                        <a:lnTo>
                          <a:pt x="138492" y="247934"/>
                        </a:lnTo>
                        <a:cubicBezTo>
                          <a:pt x="138492" y="256168"/>
                          <a:pt x="131817" y="262844"/>
                          <a:pt x="123583" y="262844"/>
                        </a:cubicBezTo>
                        <a:lnTo>
                          <a:pt x="14910" y="262844"/>
                        </a:lnTo>
                        <a:cubicBezTo>
                          <a:pt x="6675" y="262844"/>
                          <a:pt x="0" y="256168"/>
                          <a:pt x="0" y="247934"/>
                        </a:cubicBezTo>
                        <a:lnTo>
                          <a:pt x="0" y="14910"/>
                        </a:lnTo>
                        <a:cubicBezTo>
                          <a:pt x="0" y="6675"/>
                          <a:pt x="6675" y="0"/>
                          <a:pt x="14910"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6" name="Google Shape;1586;p75"/>
                  <p:cNvSpPr/>
                  <p:nvPr/>
                </p:nvSpPr>
                <p:spPr>
                  <a:xfrm rot="5400000">
                    <a:off x="4322368" y="4153205"/>
                    <a:ext cx="241785" cy="117280"/>
                  </a:xfrm>
                  <a:custGeom>
                    <a:rect b="b" l="l" r="r" t="t"/>
                    <a:pathLst>
                      <a:path extrusionOk="0" h="117280" w="241785">
                        <a:moveTo>
                          <a:pt x="8915" y="0"/>
                        </a:moveTo>
                        <a:lnTo>
                          <a:pt x="232870" y="0"/>
                        </a:lnTo>
                        <a:cubicBezTo>
                          <a:pt x="237789" y="0"/>
                          <a:pt x="241785" y="3996"/>
                          <a:pt x="241785" y="8915"/>
                        </a:cubicBezTo>
                        <a:lnTo>
                          <a:pt x="241785" y="108365"/>
                        </a:lnTo>
                        <a:cubicBezTo>
                          <a:pt x="241785" y="113284"/>
                          <a:pt x="237789" y="117280"/>
                          <a:pt x="232870" y="117280"/>
                        </a:cubicBezTo>
                        <a:lnTo>
                          <a:pt x="8915" y="117280"/>
                        </a:lnTo>
                        <a:cubicBezTo>
                          <a:pt x="3996" y="117280"/>
                          <a:pt x="0" y="113284"/>
                          <a:pt x="0" y="108365"/>
                        </a:cubicBezTo>
                        <a:lnTo>
                          <a:pt x="0" y="8915"/>
                        </a:lnTo>
                        <a:cubicBezTo>
                          <a:pt x="0" y="3996"/>
                          <a:pt x="3996" y="0"/>
                          <a:pt x="8915" y="0"/>
                        </a:cubicBez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587" name="Google Shape;1587;p75"/>
                <p:cNvSpPr/>
                <p:nvPr/>
              </p:nvSpPr>
              <p:spPr>
                <a:xfrm>
                  <a:off x="4318828" y="4114937"/>
                  <a:ext cx="143824" cy="130255"/>
                </a:xfrm>
                <a:custGeom>
                  <a:rect b="b" l="l" r="r" t="t"/>
                  <a:pathLst>
                    <a:path extrusionOk="0" h="130255" w="143824">
                      <a:moveTo>
                        <a:pt x="312" y="51948"/>
                      </a:moveTo>
                      <a:cubicBezTo>
                        <a:pt x="312" y="51948"/>
                        <a:pt x="15683" y="19362"/>
                        <a:pt x="52112" y="15519"/>
                      </a:cubicBezTo>
                      <a:cubicBezTo>
                        <a:pt x="88541" y="11676"/>
                        <a:pt x="133424" y="-6923"/>
                        <a:pt x="141725" y="2761"/>
                      </a:cubicBezTo>
                      <a:cubicBezTo>
                        <a:pt x="150025" y="12291"/>
                        <a:pt x="132195" y="35347"/>
                        <a:pt x="114825" y="39805"/>
                      </a:cubicBezTo>
                      <a:cubicBezTo>
                        <a:pt x="97610" y="44263"/>
                        <a:pt x="57799" y="55176"/>
                        <a:pt x="50114" y="74390"/>
                      </a:cubicBezTo>
                      <a:cubicBezTo>
                        <a:pt x="42428" y="93603"/>
                        <a:pt x="16144" y="124960"/>
                        <a:pt x="7229" y="130032"/>
                      </a:cubicBezTo>
                      <a:cubicBezTo>
                        <a:pt x="-1687" y="135105"/>
                        <a:pt x="158" y="51948"/>
                        <a:pt x="158" y="51948"/>
                      </a:cubicBezTo>
                      <a:close/>
                    </a:path>
                  </a:pathLst>
                </a:custGeom>
                <a:solidFill>
                  <a:srgbClr val="76323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8" name="Google Shape;1588;p75"/>
                <p:cNvSpPr/>
                <p:nvPr/>
              </p:nvSpPr>
              <p:spPr>
                <a:xfrm>
                  <a:off x="4440386" y="4222904"/>
                  <a:ext cx="136618" cy="175651"/>
                </a:xfrm>
                <a:custGeom>
                  <a:rect b="b" l="l" r="r" t="t"/>
                  <a:pathLst>
                    <a:path extrusionOk="0" h="175651" w="136618">
                      <a:moveTo>
                        <a:pt x="42609" y="142266"/>
                      </a:moveTo>
                      <a:cubicBezTo>
                        <a:pt x="32925" y="113830"/>
                        <a:pt x="23856" y="86777"/>
                        <a:pt x="22934" y="74634"/>
                      </a:cubicBezTo>
                      <a:cubicBezTo>
                        <a:pt x="21858" y="62491"/>
                        <a:pt x="-6578" y="14995"/>
                        <a:pt x="1415" y="4389"/>
                      </a:cubicBezTo>
                      <a:cubicBezTo>
                        <a:pt x="9254" y="-6371"/>
                        <a:pt x="21243" y="4850"/>
                        <a:pt x="30619" y="14534"/>
                      </a:cubicBezTo>
                      <a:cubicBezTo>
                        <a:pt x="39996" y="24217"/>
                        <a:pt x="56289" y="41433"/>
                        <a:pt x="56289" y="41433"/>
                      </a:cubicBezTo>
                      <a:cubicBezTo>
                        <a:pt x="56289" y="41433"/>
                        <a:pt x="50755" y="31749"/>
                        <a:pt x="59824" y="28675"/>
                      </a:cubicBezTo>
                      <a:cubicBezTo>
                        <a:pt x="68893" y="25601"/>
                        <a:pt x="109165" y="27138"/>
                        <a:pt x="120386" y="43431"/>
                      </a:cubicBezTo>
                      <a:cubicBezTo>
                        <a:pt x="131607" y="59724"/>
                        <a:pt x="135449" y="86624"/>
                        <a:pt x="136525" y="101380"/>
                      </a:cubicBezTo>
                      <a:cubicBezTo>
                        <a:pt x="137448" y="116136"/>
                        <a:pt x="131299" y="160558"/>
                        <a:pt x="128533" y="173316"/>
                      </a:cubicBezTo>
                      <a:cubicBezTo>
                        <a:pt x="125766" y="186074"/>
                        <a:pt x="42916" y="142420"/>
                        <a:pt x="42916" y="142420"/>
                      </a:cubicBezTo>
                      <a:close/>
                    </a:path>
                  </a:pathLst>
                </a:custGeom>
                <a:solidFill>
                  <a:srgbClr val="76323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89" name="Google Shape;1589;p75"/>
                <p:cNvSpPr/>
                <p:nvPr/>
              </p:nvSpPr>
              <p:spPr>
                <a:xfrm>
                  <a:off x="3725347" y="3832258"/>
                  <a:ext cx="848797" cy="936542"/>
                </a:xfrm>
                <a:custGeom>
                  <a:rect b="b" l="l" r="r" t="t"/>
                  <a:pathLst>
                    <a:path extrusionOk="0" h="936542" w="848797">
                      <a:moveTo>
                        <a:pt x="235342" y="0"/>
                      </a:moveTo>
                      <a:cubicBezTo>
                        <a:pt x="235342" y="0"/>
                        <a:pt x="293906" y="29359"/>
                        <a:pt x="343708" y="45959"/>
                      </a:cubicBezTo>
                      <a:cubicBezTo>
                        <a:pt x="393356" y="62560"/>
                        <a:pt x="453303" y="48572"/>
                        <a:pt x="453303" y="48572"/>
                      </a:cubicBezTo>
                      <a:cubicBezTo>
                        <a:pt x="453303" y="48572"/>
                        <a:pt x="481893" y="134650"/>
                        <a:pt x="507101" y="159397"/>
                      </a:cubicBezTo>
                      <a:cubicBezTo>
                        <a:pt x="522626" y="174691"/>
                        <a:pt x="535076" y="186104"/>
                        <a:pt x="545087" y="198324"/>
                      </a:cubicBezTo>
                      <a:lnTo>
                        <a:pt x="549680" y="206935"/>
                      </a:lnTo>
                      <a:lnTo>
                        <a:pt x="559054" y="214271"/>
                      </a:lnTo>
                      <a:cubicBezTo>
                        <a:pt x="577115" y="236674"/>
                        <a:pt x="587337" y="266763"/>
                        <a:pt x="595022" y="292355"/>
                      </a:cubicBezTo>
                      <a:cubicBezTo>
                        <a:pt x="610393" y="343540"/>
                        <a:pt x="651280" y="497096"/>
                        <a:pt x="665421" y="508625"/>
                      </a:cubicBezTo>
                      <a:cubicBezTo>
                        <a:pt x="679409" y="520153"/>
                        <a:pt x="733207" y="488181"/>
                        <a:pt x="763949" y="489411"/>
                      </a:cubicBezTo>
                      <a:cubicBezTo>
                        <a:pt x="794691" y="490794"/>
                        <a:pt x="853562" y="539367"/>
                        <a:pt x="848490" y="589322"/>
                      </a:cubicBezTo>
                      <a:cubicBezTo>
                        <a:pt x="843417" y="639124"/>
                        <a:pt x="779320" y="663564"/>
                        <a:pt x="719220" y="696765"/>
                      </a:cubicBezTo>
                      <a:cubicBezTo>
                        <a:pt x="689093" y="713443"/>
                        <a:pt x="660272" y="718554"/>
                        <a:pt x="633065" y="713904"/>
                      </a:cubicBezTo>
                      <a:lnTo>
                        <a:pt x="616145" y="707887"/>
                      </a:lnTo>
                      <a:lnTo>
                        <a:pt x="619984" y="751287"/>
                      </a:lnTo>
                      <a:cubicBezTo>
                        <a:pt x="624631" y="804391"/>
                        <a:pt x="627609" y="839408"/>
                        <a:pt x="627609" y="839408"/>
                      </a:cubicBezTo>
                      <a:cubicBezTo>
                        <a:pt x="627609" y="839408"/>
                        <a:pt x="633758" y="902583"/>
                        <a:pt x="470211" y="930404"/>
                      </a:cubicBezTo>
                      <a:cubicBezTo>
                        <a:pt x="306664" y="958226"/>
                        <a:pt x="101154" y="882447"/>
                        <a:pt x="101154" y="882447"/>
                      </a:cubicBezTo>
                      <a:cubicBezTo>
                        <a:pt x="101154" y="882447"/>
                        <a:pt x="137890" y="619603"/>
                        <a:pt x="123903" y="558427"/>
                      </a:cubicBezTo>
                      <a:lnTo>
                        <a:pt x="118398" y="537264"/>
                      </a:lnTo>
                      <a:lnTo>
                        <a:pt x="92466" y="533690"/>
                      </a:lnTo>
                      <a:cubicBezTo>
                        <a:pt x="68826" y="527580"/>
                        <a:pt x="47316" y="518233"/>
                        <a:pt x="31984" y="504168"/>
                      </a:cubicBezTo>
                      <a:cubicBezTo>
                        <a:pt x="-29346" y="447910"/>
                        <a:pt x="16613" y="322483"/>
                        <a:pt x="15383" y="255927"/>
                      </a:cubicBezTo>
                      <a:cubicBezTo>
                        <a:pt x="14460" y="206009"/>
                        <a:pt x="8437" y="155314"/>
                        <a:pt x="33561" y="110974"/>
                      </a:cubicBezTo>
                      <a:lnTo>
                        <a:pt x="46557" y="96177"/>
                      </a:lnTo>
                      <a:lnTo>
                        <a:pt x="69969" y="67267"/>
                      </a:lnTo>
                      <a:cubicBezTo>
                        <a:pt x="97541" y="46151"/>
                        <a:pt x="132894" y="36506"/>
                        <a:pt x="158948" y="30742"/>
                      </a:cubicBezTo>
                      <a:cubicBezTo>
                        <a:pt x="203832" y="20751"/>
                        <a:pt x="235496" y="154"/>
                        <a:pt x="235496" y="154"/>
                      </a:cubicBezTo>
                      <a:close/>
                    </a:path>
                  </a:pathLst>
                </a:custGeom>
                <a:solidFill>
                  <a:schemeClr val="accent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90" name="Google Shape;1590;p75"/>
                <p:cNvSpPr/>
                <p:nvPr/>
              </p:nvSpPr>
              <p:spPr>
                <a:xfrm>
                  <a:off x="4100224" y="4127962"/>
                  <a:ext cx="252422" cy="632917"/>
                </a:xfrm>
                <a:custGeom>
                  <a:rect b="b" l="l" r="r" t="t"/>
                  <a:pathLst>
                    <a:path extrusionOk="0" h="632917" w="252422">
                      <a:moveTo>
                        <a:pt x="4959" y="0"/>
                      </a:moveTo>
                      <a:lnTo>
                        <a:pt x="8454" y="40212"/>
                      </a:lnTo>
                      <a:cubicBezTo>
                        <a:pt x="32740" y="123369"/>
                        <a:pt x="133881" y="335950"/>
                        <a:pt x="181224" y="380679"/>
                      </a:cubicBezTo>
                      <a:cubicBezTo>
                        <a:pt x="193060" y="391862"/>
                        <a:pt x="205376" y="401056"/>
                        <a:pt x="218133" y="408035"/>
                      </a:cubicBezTo>
                      <a:lnTo>
                        <a:pt x="240918" y="416138"/>
                      </a:lnTo>
                      <a:lnTo>
                        <a:pt x="244767" y="459641"/>
                      </a:lnTo>
                      <a:cubicBezTo>
                        <a:pt x="249414" y="512745"/>
                        <a:pt x="252392" y="547762"/>
                        <a:pt x="252392" y="547762"/>
                      </a:cubicBezTo>
                      <a:cubicBezTo>
                        <a:pt x="252392" y="547762"/>
                        <a:pt x="257771" y="603097"/>
                        <a:pt x="124659" y="632917"/>
                      </a:cubicBezTo>
                      <a:lnTo>
                        <a:pt x="124505" y="632917"/>
                      </a:lnTo>
                      <a:lnTo>
                        <a:pt x="0" y="1631"/>
                      </a:lnTo>
                      <a:close/>
                    </a:path>
                  </a:pathLst>
                </a:custGeom>
                <a:solidFill>
                  <a:schemeClr val="dk1">
                    <a:alpha val="23920"/>
                  </a:schemeClr>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grpSp>
          <p:nvGrpSpPr>
            <p:cNvPr id="1591" name="Google Shape;1591;p75"/>
            <p:cNvGrpSpPr/>
            <p:nvPr/>
          </p:nvGrpSpPr>
          <p:grpSpPr>
            <a:xfrm flipH="1">
              <a:off x="144604" y="1972468"/>
              <a:ext cx="1997920" cy="1578884"/>
              <a:chOff x="6860276" y="2599885"/>
              <a:chExt cx="1997920" cy="1578884"/>
            </a:xfrm>
          </p:grpSpPr>
          <p:grpSp>
            <p:nvGrpSpPr>
              <p:cNvPr id="1592" name="Google Shape;1592;p75"/>
              <p:cNvGrpSpPr/>
              <p:nvPr/>
            </p:nvGrpSpPr>
            <p:grpSpPr>
              <a:xfrm>
                <a:off x="6933841" y="2599885"/>
                <a:ext cx="1924355" cy="1578884"/>
                <a:chOff x="5443479" y="814154"/>
                <a:chExt cx="1924355" cy="1578884"/>
              </a:xfrm>
            </p:grpSpPr>
            <p:sp>
              <p:nvSpPr>
                <p:cNvPr id="1593" name="Google Shape;1593;p75"/>
                <p:cNvSpPr txBox="1"/>
                <p:nvPr/>
              </p:nvSpPr>
              <p:spPr>
                <a:xfrm flipH="1">
                  <a:off x="5443634" y="1022638"/>
                  <a:ext cx="1924200" cy="13704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i="1" lang="en" sz="1100">
                      <a:solidFill>
                        <a:schemeClr val="dk1"/>
                      </a:solidFill>
                      <a:latin typeface="Calibri"/>
                      <a:ea typeface="Calibri"/>
                      <a:cs typeface="Calibri"/>
                      <a:sym typeface="Calibri"/>
                    </a:rPr>
                    <a:t>Provide functionality of real-time alerts to the family members and hospital, in case of any emergency situations like vitals going below expected levels. </a:t>
                  </a:r>
                  <a:endParaRPr sz="1100"/>
                </a:p>
              </p:txBody>
            </p:sp>
            <p:sp>
              <p:nvSpPr>
                <p:cNvPr id="1594" name="Google Shape;1594;p75"/>
                <p:cNvSpPr txBox="1"/>
                <p:nvPr/>
              </p:nvSpPr>
              <p:spPr>
                <a:xfrm flipH="1">
                  <a:off x="5443479" y="814154"/>
                  <a:ext cx="1461300" cy="320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200">
                      <a:solidFill>
                        <a:schemeClr val="dk1"/>
                      </a:solidFill>
                      <a:latin typeface="Calibri"/>
                      <a:ea typeface="Calibri"/>
                      <a:cs typeface="Calibri"/>
                      <a:sym typeface="Calibri"/>
                    </a:rPr>
                    <a:t>ALERTS</a:t>
                  </a:r>
                  <a:endParaRPr sz="1100"/>
                </a:p>
              </p:txBody>
            </p:sp>
          </p:grpSp>
          <p:sp>
            <p:nvSpPr>
              <p:cNvPr id="1595" name="Google Shape;1595;p75"/>
              <p:cNvSpPr/>
              <p:nvPr/>
            </p:nvSpPr>
            <p:spPr>
              <a:xfrm>
                <a:off x="6860276" y="2897509"/>
                <a:ext cx="45600" cy="811800"/>
              </a:xfrm>
              <a:prstGeom prst="rect">
                <a:avLst/>
              </a:prstGeom>
              <a:solidFill>
                <a:schemeClr val="accent3"/>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596" name="Google Shape;1596;p75"/>
            <p:cNvGrpSpPr/>
            <p:nvPr/>
          </p:nvGrpSpPr>
          <p:grpSpPr>
            <a:xfrm>
              <a:off x="1002880" y="5015965"/>
              <a:ext cx="2430215" cy="1364975"/>
              <a:chOff x="1091074" y="5015965"/>
              <a:chExt cx="2430215" cy="1364975"/>
            </a:xfrm>
          </p:grpSpPr>
          <p:grpSp>
            <p:nvGrpSpPr>
              <p:cNvPr id="1597" name="Google Shape;1597;p75"/>
              <p:cNvGrpSpPr/>
              <p:nvPr/>
            </p:nvGrpSpPr>
            <p:grpSpPr>
              <a:xfrm>
                <a:off x="1091074" y="5015965"/>
                <a:ext cx="2348092" cy="1364975"/>
                <a:chOff x="5443587" y="814163"/>
                <a:chExt cx="2348092" cy="1364975"/>
              </a:xfrm>
            </p:grpSpPr>
            <p:sp>
              <p:nvSpPr>
                <p:cNvPr id="1598" name="Google Shape;1598;p75"/>
                <p:cNvSpPr txBox="1"/>
                <p:nvPr/>
              </p:nvSpPr>
              <p:spPr>
                <a:xfrm>
                  <a:off x="5443587" y="1022638"/>
                  <a:ext cx="2347800" cy="11565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i="1" lang="en" sz="1100">
                      <a:solidFill>
                        <a:schemeClr val="dk1"/>
                      </a:solidFill>
                      <a:latin typeface="Calibri"/>
                      <a:ea typeface="Calibri"/>
                      <a:cs typeface="Calibri"/>
                      <a:sym typeface="Calibri"/>
                    </a:rPr>
                    <a:t>Enable real-time transmission of vital sign data to the hospital's cloud server, ensuring accurate and accessible patient information for timely medical intervention.</a:t>
                  </a:r>
                  <a:endParaRPr sz="1100"/>
                </a:p>
              </p:txBody>
            </p:sp>
            <p:sp>
              <p:nvSpPr>
                <p:cNvPr id="1599" name="Google Shape;1599;p75"/>
                <p:cNvSpPr txBox="1"/>
                <p:nvPr/>
              </p:nvSpPr>
              <p:spPr>
                <a:xfrm>
                  <a:off x="5741779" y="814163"/>
                  <a:ext cx="2049900" cy="320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lang="en" sz="1200">
                      <a:solidFill>
                        <a:schemeClr val="dk1"/>
                      </a:solidFill>
                      <a:latin typeface="Calibri"/>
                      <a:ea typeface="Calibri"/>
                      <a:cs typeface="Calibri"/>
                      <a:sym typeface="Calibri"/>
                    </a:rPr>
                    <a:t>REAL-TIME</a:t>
                  </a:r>
                  <a:r>
                    <a:rPr b="1" lang="en" sz="1200">
                      <a:solidFill>
                        <a:schemeClr val="dk1"/>
                      </a:solidFill>
                      <a:latin typeface="Calibri"/>
                      <a:ea typeface="Calibri"/>
                      <a:cs typeface="Calibri"/>
                      <a:sym typeface="Calibri"/>
                    </a:rPr>
                    <a:t> MONITORING</a:t>
                  </a:r>
                  <a:endParaRPr sz="1100"/>
                </a:p>
              </p:txBody>
            </p:sp>
          </p:grpSp>
          <p:sp>
            <p:nvSpPr>
              <p:cNvPr id="1600" name="Google Shape;1600;p75"/>
              <p:cNvSpPr/>
              <p:nvPr/>
            </p:nvSpPr>
            <p:spPr>
              <a:xfrm>
                <a:off x="3475689" y="5191306"/>
                <a:ext cx="45600" cy="811800"/>
              </a:xfrm>
              <a:prstGeom prst="rect">
                <a:avLst/>
              </a:prstGeom>
              <a:solidFill>
                <a:schemeClr val="accent2"/>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601" name="Google Shape;1601;p75"/>
            <p:cNvGrpSpPr/>
            <p:nvPr/>
          </p:nvGrpSpPr>
          <p:grpSpPr>
            <a:xfrm>
              <a:off x="5463671" y="803979"/>
              <a:ext cx="2644153" cy="1364997"/>
              <a:chOff x="5356883" y="803979"/>
              <a:chExt cx="2644153" cy="1364997"/>
            </a:xfrm>
          </p:grpSpPr>
          <p:sp>
            <p:nvSpPr>
              <p:cNvPr id="1602" name="Google Shape;1602;p75"/>
              <p:cNvSpPr txBox="1"/>
              <p:nvPr/>
            </p:nvSpPr>
            <p:spPr>
              <a:xfrm>
                <a:off x="5406316" y="1012476"/>
                <a:ext cx="2347800" cy="11565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i="1" lang="en" sz="1100">
                    <a:solidFill>
                      <a:schemeClr val="dk1"/>
                    </a:solidFill>
                    <a:latin typeface="Calibri"/>
                    <a:ea typeface="Calibri"/>
                    <a:cs typeface="Calibri"/>
                    <a:sym typeface="Calibri"/>
                  </a:rPr>
                  <a:t>Implement an IoT-based automated monitoring system to continuously track patient vitals, reducing reliance on manual processes and minimizing human error.</a:t>
                </a:r>
                <a:endParaRPr i="1" sz="1100">
                  <a:solidFill>
                    <a:schemeClr val="dk1"/>
                  </a:solidFill>
                  <a:latin typeface="Calibri"/>
                  <a:ea typeface="Calibri"/>
                  <a:cs typeface="Calibri"/>
                  <a:sym typeface="Calibri"/>
                </a:endParaRPr>
              </a:p>
            </p:txBody>
          </p:sp>
          <p:sp>
            <p:nvSpPr>
              <p:cNvPr id="1603" name="Google Shape;1603;p75"/>
              <p:cNvSpPr/>
              <p:nvPr/>
            </p:nvSpPr>
            <p:spPr>
              <a:xfrm>
                <a:off x="5356883" y="979342"/>
                <a:ext cx="45600" cy="811800"/>
              </a:xfrm>
              <a:prstGeom prst="rect">
                <a:avLst/>
              </a:prstGeom>
              <a:solidFill>
                <a:schemeClr val="accent4"/>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1604" name="Google Shape;1604;p75"/>
              <p:cNvSpPr txBox="1"/>
              <p:nvPr/>
            </p:nvSpPr>
            <p:spPr>
              <a:xfrm>
                <a:off x="5406336" y="803979"/>
                <a:ext cx="2594700" cy="320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200">
                    <a:solidFill>
                      <a:schemeClr val="dk1"/>
                    </a:solidFill>
                    <a:latin typeface="Calibri"/>
                    <a:ea typeface="Calibri"/>
                    <a:cs typeface="Calibri"/>
                    <a:sym typeface="Calibri"/>
                  </a:rPr>
                  <a:t>CUTTING-EDGE TECHNOLOGIES</a:t>
                </a:r>
                <a:endParaRPr sz="1100"/>
              </a:p>
            </p:txBody>
          </p:sp>
        </p:grpSp>
        <p:grpSp>
          <p:nvGrpSpPr>
            <p:cNvPr id="1605" name="Google Shape;1605;p75"/>
            <p:cNvGrpSpPr/>
            <p:nvPr/>
          </p:nvGrpSpPr>
          <p:grpSpPr>
            <a:xfrm>
              <a:off x="6880652" y="2599885"/>
              <a:ext cx="1997873" cy="1364984"/>
              <a:chOff x="6860276" y="2599885"/>
              <a:chExt cx="1997873" cy="1364984"/>
            </a:xfrm>
          </p:grpSpPr>
          <p:sp>
            <p:nvSpPr>
              <p:cNvPr id="1606" name="Google Shape;1606;p75"/>
              <p:cNvSpPr/>
              <p:nvPr/>
            </p:nvSpPr>
            <p:spPr>
              <a:xfrm>
                <a:off x="6860276" y="2897509"/>
                <a:ext cx="45600" cy="811800"/>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grpSp>
            <p:nvGrpSpPr>
              <p:cNvPr id="1607" name="Google Shape;1607;p75"/>
              <p:cNvGrpSpPr/>
              <p:nvPr/>
            </p:nvGrpSpPr>
            <p:grpSpPr>
              <a:xfrm>
                <a:off x="6933948" y="2599885"/>
                <a:ext cx="1924201" cy="1364984"/>
                <a:chOff x="5443586" y="814154"/>
                <a:chExt cx="1924201" cy="1364984"/>
              </a:xfrm>
            </p:grpSpPr>
            <p:sp>
              <p:nvSpPr>
                <p:cNvPr id="1608" name="Google Shape;1608;p75"/>
                <p:cNvSpPr txBox="1"/>
                <p:nvPr/>
              </p:nvSpPr>
              <p:spPr>
                <a:xfrm>
                  <a:off x="5443587" y="1022638"/>
                  <a:ext cx="1924200" cy="1156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1" lang="en" sz="1100">
                      <a:solidFill>
                        <a:schemeClr val="dk1"/>
                      </a:solidFill>
                      <a:latin typeface="Calibri"/>
                      <a:ea typeface="Calibri"/>
                      <a:cs typeface="Calibri"/>
                      <a:sym typeface="Calibri"/>
                    </a:rPr>
                    <a:t>Utilize a compact and integrated monitoring device, Body BudE, to save space and enhance comfort within the ambulance.</a:t>
                  </a:r>
                  <a:endParaRPr sz="1100"/>
                </a:p>
              </p:txBody>
            </p:sp>
            <p:sp>
              <p:nvSpPr>
                <p:cNvPr id="1609" name="Google Shape;1609;p75"/>
                <p:cNvSpPr txBox="1"/>
                <p:nvPr/>
              </p:nvSpPr>
              <p:spPr>
                <a:xfrm>
                  <a:off x="5443586" y="814154"/>
                  <a:ext cx="1461300" cy="320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1200">
                      <a:solidFill>
                        <a:schemeClr val="dk1"/>
                      </a:solidFill>
                      <a:latin typeface="Calibri"/>
                      <a:ea typeface="Calibri"/>
                      <a:cs typeface="Calibri"/>
                      <a:sym typeface="Calibri"/>
                    </a:rPr>
                    <a:t>BODY BUDE</a:t>
                  </a:r>
                  <a:endParaRPr sz="1100"/>
                </a:p>
              </p:txBody>
            </p:sp>
          </p:grpSp>
        </p:grpSp>
      </p:grpSp>
      <p:sp>
        <p:nvSpPr>
          <p:cNvPr id="1610" name="Google Shape;1610;p75"/>
          <p:cNvSpPr/>
          <p:nvPr/>
        </p:nvSpPr>
        <p:spPr>
          <a:xfrm>
            <a:off x="208775" y="5738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611" name="Google Shape;1611;p75"/>
          <p:cNvSpPr txBox="1"/>
          <p:nvPr/>
        </p:nvSpPr>
        <p:spPr>
          <a:xfrm>
            <a:off x="261938" y="1631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  Solution</a:t>
            </a:r>
            <a:endParaRPr b="1" sz="900">
              <a:solidFill>
                <a:schemeClr val="dk2"/>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grpSp>
        <p:nvGrpSpPr>
          <p:cNvPr id="1616" name="Google Shape;1616;p76"/>
          <p:cNvGrpSpPr/>
          <p:nvPr/>
        </p:nvGrpSpPr>
        <p:grpSpPr>
          <a:xfrm>
            <a:off x="116694" y="659201"/>
            <a:ext cx="5140009" cy="4357810"/>
            <a:chOff x="2856000" y="715592"/>
            <a:chExt cx="6480092" cy="5426911"/>
          </a:xfrm>
        </p:grpSpPr>
        <p:sp>
          <p:nvSpPr>
            <p:cNvPr id="1617" name="Google Shape;1617;p76"/>
            <p:cNvSpPr/>
            <p:nvPr/>
          </p:nvSpPr>
          <p:spPr>
            <a:xfrm>
              <a:off x="7329992" y="3431056"/>
              <a:ext cx="2006100" cy="2006100"/>
            </a:xfrm>
            <a:prstGeom prst="ellipse">
              <a:avLst/>
            </a:prstGeom>
            <a:solidFill>
              <a:srgbClr val="BF9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76"/>
            <p:cNvSpPr/>
            <p:nvPr/>
          </p:nvSpPr>
          <p:spPr>
            <a:xfrm>
              <a:off x="5874155" y="4136403"/>
              <a:ext cx="2006100" cy="2006100"/>
            </a:xfrm>
            <a:prstGeom prst="ellipse">
              <a:avLst/>
            </a:prstGeom>
            <a:solidFill>
              <a:srgbClr val="41807E"/>
            </a:solidFill>
            <a:ln>
              <a:noFill/>
            </a:ln>
            <a:effectLst>
              <a:outerShdw blurRad="50800" rotWithShape="0" algn="bl" dir="189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76"/>
            <p:cNvSpPr/>
            <p:nvPr/>
          </p:nvSpPr>
          <p:spPr>
            <a:xfrm>
              <a:off x="4316747" y="4136403"/>
              <a:ext cx="2006100" cy="2006100"/>
            </a:xfrm>
            <a:prstGeom prst="ellipse">
              <a:avLst/>
            </a:prstGeom>
            <a:solidFill>
              <a:srgbClr val="901F26"/>
            </a:solidFill>
            <a:ln>
              <a:noFill/>
            </a:ln>
            <a:effectLst>
              <a:outerShdw blurRad="50800" rotWithShape="0" algn="bl" dir="189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76"/>
            <p:cNvSpPr/>
            <p:nvPr/>
          </p:nvSpPr>
          <p:spPr>
            <a:xfrm>
              <a:off x="2856000" y="3430435"/>
              <a:ext cx="2006100" cy="2006100"/>
            </a:xfrm>
            <a:prstGeom prst="ellipse">
              <a:avLst/>
            </a:prstGeom>
            <a:solidFill>
              <a:srgbClr val="14617E"/>
            </a:solidFill>
            <a:ln>
              <a:noFill/>
            </a:ln>
            <a:effectLst>
              <a:outerShdw blurRad="50800" rotWithShape="0" algn="bl" dir="189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76"/>
            <p:cNvSpPr/>
            <p:nvPr/>
          </p:nvSpPr>
          <p:spPr>
            <a:xfrm>
              <a:off x="4404782" y="715592"/>
              <a:ext cx="3180600" cy="3180600"/>
            </a:xfrm>
            <a:prstGeom prst="ellipse">
              <a:avLst/>
            </a:prstGeom>
            <a:solidFill>
              <a:srgbClr val="44546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76"/>
            <p:cNvSpPr/>
            <p:nvPr/>
          </p:nvSpPr>
          <p:spPr>
            <a:xfrm>
              <a:off x="5102435" y="3444644"/>
              <a:ext cx="569369" cy="846469"/>
            </a:xfrm>
            <a:custGeom>
              <a:rect b="b" l="l" r="r" t="t"/>
              <a:pathLst>
                <a:path extrusionOk="0" h="759165" w="510645">
                  <a:moveTo>
                    <a:pt x="0" y="0"/>
                  </a:moveTo>
                  <a:cubicBezTo>
                    <a:pt x="61519" y="46013"/>
                    <a:pt x="138085" y="96167"/>
                    <a:pt x="230064" y="142640"/>
                  </a:cubicBezTo>
                  <a:cubicBezTo>
                    <a:pt x="325909" y="191045"/>
                    <a:pt x="415542" y="223898"/>
                    <a:pt x="492337" y="246491"/>
                  </a:cubicBezTo>
                  <a:cubicBezTo>
                    <a:pt x="505221" y="250310"/>
                    <a:pt x="512997" y="263377"/>
                    <a:pt x="510006" y="276491"/>
                  </a:cubicBezTo>
                  <a:cubicBezTo>
                    <a:pt x="473426" y="437398"/>
                    <a:pt x="436892" y="598305"/>
                    <a:pt x="400312" y="759165"/>
                  </a:cubicBezTo>
                </a:path>
              </a:pathLst>
            </a:custGeom>
            <a:noFill/>
            <a:ln cap="flat" cmpd="sng" w="28575">
              <a:solidFill>
                <a:srgbClr val="D5DBE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76"/>
            <p:cNvSpPr/>
            <p:nvPr/>
          </p:nvSpPr>
          <p:spPr>
            <a:xfrm>
              <a:off x="5769719" y="3702222"/>
              <a:ext cx="828154" cy="611998"/>
            </a:xfrm>
            <a:custGeom>
              <a:rect b="b" l="l" r="r" t="t"/>
              <a:pathLst>
                <a:path extrusionOk="0" h="548877" w="742739">
                  <a:moveTo>
                    <a:pt x="0" y="33442"/>
                  </a:moveTo>
                  <a:cubicBezTo>
                    <a:pt x="76289" y="42507"/>
                    <a:pt x="167671" y="47660"/>
                    <a:pt x="270556" y="41954"/>
                  </a:cubicBezTo>
                  <a:cubicBezTo>
                    <a:pt x="377765" y="35973"/>
                    <a:pt x="471816" y="19592"/>
                    <a:pt x="549624" y="727"/>
                  </a:cubicBezTo>
                  <a:cubicBezTo>
                    <a:pt x="562691" y="-2448"/>
                    <a:pt x="575943" y="5052"/>
                    <a:pt x="579946" y="17889"/>
                  </a:cubicBezTo>
                  <a:cubicBezTo>
                    <a:pt x="628719" y="175529"/>
                    <a:pt x="742739" y="548878"/>
                    <a:pt x="742739" y="548878"/>
                  </a:cubicBezTo>
                </a:path>
              </a:pathLst>
            </a:custGeom>
            <a:noFill/>
            <a:ln cap="flat" cmpd="sng" w="28575">
              <a:solidFill>
                <a:srgbClr val="D5DBE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76"/>
            <p:cNvSpPr/>
            <p:nvPr/>
          </p:nvSpPr>
          <p:spPr>
            <a:xfrm>
              <a:off x="6498612" y="3329666"/>
              <a:ext cx="1085496" cy="512857"/>
            </a:xfrm>
            <a:custGeom>
              <a:rect b="b" l="l" r="r" t="t"/>
              <a:pathLst>
                <a:path extrusionOk="0" h="459961" w="973539">
                  <a:moveTo>
                    <a:pt x="0" y="309132"/>
                  </a:moveTo>
                  <a:cubicBezTo>
                    <a:pt x="70676" y="279039"/>
                    <a:pt x="152487" y="237950"/>
                    <a:pt x="238853" y="181722"/>
                  </a:cubicBezTo>
                  <a:cubicBezTo>
                    <a:pt x="328854" y="123148"/>
                    <a:pt x="402198" y="62089"/>
                    <a:pt x="460313" y="7012"/>
                  </a:cubicBezTo>
                  <a:cubicBezTo>
                    <a:pt x="470067" y="-2237"/>
                    <a:pt x="485298" y="-2375"/>
                    <a:pt x="495144" y="6828"/>
                  </a:cubicBezTo>
                  <a:cubicBezTo>
                    <a:pt x="615974" y="119237"/>
                    <a:pt x="973540" y="459962"/>
                    <a:pt x="973540" y="459962"/>
                  </a:cubicBezTo>
                </a:path>
              </a:pathLst>
            </a:custGeom>
            <a:noFill/>
            <a:ln cap="flat" cmpd="sng" w="28575">
              <a:solidFill>
                <a:srgbClr val="D5DBE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76"/>
            <p:cNvSpPr/>
            <p:nvPr/>
          </p:nvSpPr>
          <p:spPr>
            <a:xfrm>
              <a:off x="4563792" y="877179"/>
              <a:ext cx="2862807" cy="2939738"/>
            </a:xfrm>
            <a:custGeom>
              <a:rect b="b" l="l" r="r" t="t"/>
              <a:pathLst>
                <a:path extrusionOk="0" h="2636536" w="2567540">
                  <a:moveTo>
                    <a:pt x="20718" y="2636537"/>
                  </a:moveTo>
                  <a:cubicBezTo>
                    <a:pt x="139201" y="2509173"/>
                    <a:pt x="257638" y="2381810"/>
                    <a:pt x="376121" y="2254446"/>
                  </a:cubicBezTo>
                  <a:cubicBezTo>
                    <a:pt x="393560" y="2235719"/>
                    <a:pt x="393008" y="2206593"/>
                    <a:pt x="374925" y="2188510"/>
                  </a:cubicBezTo>
                  <a:cubicBezTo>
                    <a:pt x="285476" y="2099199"/>
                    <a:pt x="157376" y="1945194"/>
                    <a:pt x="75933" y="1720882"/>
                  </a:cubicBezTo>
                  <a:cubicBezTo>
                    <a:pt x="11838" y="1544284"/>
                    <a:pt x="-448" y="1387197"/>
                    <a:pt x="12" y="1281459"/>
                  </a:cubicBezTo>
                  <a:cubicBezTo>
                    <a:pt x="1853" y="576773"/>
                    <a:pt x="582719" y="-1240"/>
                    <a:pt x="1286071" y="2"/>
                  </a:cubicBezTo>
                  <a:cubicBezTo>
                    <a:pt x="1987675" y="1244"/>
                    <a:pt x="2565688" y="578521"/>
                    <a:pt x="2567529" y="1281459"/>
                  </a:cubicBezTo>
                  <a:cubicBezTo>
                    <a:pt x="2567943" y="1378868"/>
                    <a:pt x="2557406" y="1519621"/>
                    <a:pt x="2505411" y="1679470"/>
                  </a:cubicBezTo>
                  <a:cubicBezTo>
                    <a:pt x="2443570" y="1869641"/>
                    <a:pt x="2349198" y="2006253"/>
                    <a:pt x="2282617" y="2088110"/>
                  </a:cubicBezTo>
                </a:path>
              </a:pathLst>
            </a:custGeom>
            <a:noFill/>
            <a:ln cap="flat" cmpd="sng" w="28575">
              <a:solidFill>
                <a:srgbClr val="D5DBE5"/>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76"/>
            <p:cNvSpPr/>
            <p:nvPr/>
          </p:nvSpPr>
          <p:spPr>
            <a:xfrm>
              <a:off x="4712570" y="1023380"/>
              <a:ext cx="2565000" cy="2565000"/>
            </a:xfrm>
            <a:prstGeom prst="ellipse">
              <a:avLst/>
            </a:prstGeom>
            <a:solidFill>
              <a:srgbClr val="333F4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76"/>
            <p:cNvSpPr/>
            <p:nvPr/>
          </p:nvSpPr>
          <p:spPr>
            <a:xfrm>
              <a:off x="7448492" y="3549556"/>
              <a:ext cx="1769100" cy="1769100"/>
            </a:xfrm>
            <a:prstGeom prst="ellipse">
              <a:avLst/>
            </a:prstGeom>
            <a:solidFill>
              <a:srgbClr val="FFC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76"/>
            <p:cNvSpPr/>
            <p:nvPr/>
          </p:nvSpPr>
          <p:spPr>
            <a:xfrm>
              <a:off x="5992655" y="4254903"/>
              <a:ext cx="1769100" cy="1769100"/>
            </a:xfrm>
            <a:prstGeom prst="ellipse">
              <a:avLst/>
            </a:prstGeom>
            <a:solidFill>
              <a:srgbClr val="59AAA8"/>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76"/>
            <p:cNvSpPr/>
            <p:nvPr/>
          </p:nvSpPr>
          <p:spPr>
            <a:xfrm>
              <a:off x="4435246" y="4254903"/>
              <a:ext cx="1769100" cy="1769100"/>
            </a:xfrm>
            <a:prstGeom prst="ellipse">
              <a:avLst/>
            </a:prstGeom>
            <a:solidFill>
              <a:srgbClr val="C02A33"/>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76"/>
            <p:cNvSpPr/>
            <p:nvPr/>
          </p:nvSpPr>
          <p:spPr>
            <a:xfrm>
              <a:off x="2974499" y="3548935"/>
              <a:ext cx="1769100" cy="1769100"/>
            </a:xfrm>
            <a:prstGeom prst="ellipse">
              <a:avLst/>
            </a:prstGeom>
            <a:solidFill>
              <a:srgbClr val="1C82A8"/>
            </a:solid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76"/>
            <p:cNvSpPr txBox="1"/>
            <p:nvPr/>
          </p:nvSpPr>
          <p:spPr>
            <a:xfrm>
              <a:off x="3224090" y="4312259"/>
              <a:ext cx="1269900" cy="728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 sz="900">
                  <a:solidFill>
                    <a:srgbClr val="FFFFFF"/>
                  </a:solidFill>
                  <a:latin typeface="Open Sans"/>
                  <a:ea typeface="Open Sans"/>
                  <a:cs typeface="Open Sans"/>
                  <a:sym typeface="Open Sans"/>
                </a:rPr>
                <a:t>MAX30102 AND DS18B20 </a:t>
              </a:r>
              <a:r>
                <a:rPr lang="en" sz="900">
                  <a:solidFill>
                    <a:srgbClr val="FFFFFF"/>
                  </a:solidFill>
                  <a:latin typeface="Open Sans"/>
                  <a:ea typeface="Open Sans"/>
                  <a:cs typeface="Open Sans"/>
                  <a:sym typeface="Open Sans"/>
                </a:rPr>
                <a:t>SENSOR</a:t>
              </a:r>
              <a:endParaRPr sz="900">
                <a:latin typeface="Open Sans"/>
                <a:ea typeface="Open Sans"/>
                <a:cs typeface="Open Sans"/>
                <a:sym typeface="Open Sans"/>
              </a:endParaRPr>
            </a:p>
          </p:txBody>
        </p:sp>
        <p:sp>
          <p:nvSpPr>
            <p:cNvPr id="1632" name="Google Shape;1632;p76"/>
            <p:cNvSpPr txBox="1"/>
            <p:nvPr/>
          </p:nvSpPr>
          <p:spPr>
            <a:xfrm>
              <a:off x="4550001" y="5237633"/>
              <a:ext cx="1539600" cy="459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900">
                  <a:solidFill>
                    <a:srgbClr val="FFFFFF"/>
                  </a:solidFill>
                  <a:latin typeface="Calibri"/>
                  <a:ea typeface="Calibri"/>
                  <a:cs typeface="Calibri"/>
                  <a:sym typeface="Calibri"/>
                </a:rPr>
                <a:t>ESP32 MICROCONTROLLER</a:t>
              </a:r>
              <a:endParaRPr sz="900">
                <a:solidFill>
                  <a:srgbClr val="FFFFFF"/>
                </a:solidFill>
                <a:latin typeface="Calibri"/>
                <a:ea typeface="Calibri"/>
                <a:cs typeface="Calibri"/>
                <a:sym typeface="Calibri"/>
              </a:endParaRPr>
            </a:p>
          </p:txBody>
        </p:sp>
        <p:sp>
          <p:nvSpPr>
            <p:cNvPr id="1633" name="Google Shape;1633;p76"/>
            <p:cNvSpPr txBox="1"/>
            <p:nvPr/>
          </p:nvSpPr>
          <p:spPr>
            <a:xfrm>
              <a:off x="7756539" y="4591431"/>
              <a:ext cx="1269900" cy="498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1000">
                  <a:solidFill>
                    <a:srgbClr val="FFFFFF"/>
                  </a:solidFill>
                  <a:latin typeface="Calibri"/>
                  <a:ea typeface="Calibri"/>
                  <a:cs typeface="Calibri"/>
                  <a:sym typeface="Calibri"/>
                </a:rPr>
                <a:t>FLUTTER APPLICATION</a:t>
              </a:r>
              <a:endParaRPr sz="1000">
                <a:solidFill>
                  <a:srgbClr val="FFFFFF"/>
                </a:solidFill>
                <a:latin typeface="Calibri"/>
                <a:ea typeface="Calibri"/>
                <a:cs typeface="Calibri"/>
                <a:sym typeface="Calibri"/>
              </a:endParaRPr>
            </a:p>
          </p:txBody>
        </p:sp>
        <p:sp>
          <p:nvSpPr>
            <p:cNvPr id="1634" name="Google Shape;1634;p76"/>
            <p:cNvSpPr txBox="1"/>
            <p:nvPr/>
          </p:nvSpPr>
          <p:spPr>
            <a:xfrm>
              <a:off x="6107424" y="5115467"/>
              <a:ext cx="1539600" cy="690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 sz="1000">
                  <a:solidFill>
                    <a:srgbClr val="FFFFFF"/>
                  </a:solidFill>
                  <a:latin typeface="Calibri"/>
                  <a:ea typeface="Calibri"/>
                  <a:cs typeface="Calibri"/>
                  <a:sym typeface="Calibri"/>
                </a:rPr>
                <a:t>THINGSPEAK CLOUD AND 5G TRANSMISSION</a:t>
              </a:r>
              <a:endParaRPr sz="1000">
                <a:solidFill>
                  <a:srgbClr val="FFFFFF"/>
                </a:solidFill>
                <a:latin typeface="Calibri"/>
                <a:ea typeface="Calibri"/>
                <a:cs typeface="Calibri"/>
                <a:sym typeface="Calibri"/>
              </a:endParaRPr>
            </a:p>
          </p:txBody>
        </p:sp>
        <p:sp>
          <p:nvSpPr>
            <p:cNvPr id="1635" name="Google Shape;1635;p76"/>
            <p:cNvSpPr/>
            <p:nvPr/>
          </p:nvSpPr>
          <p:spPr>
            <a:xfrm>
              <a:off x="4976403" y="4472123"/>
              <a:ext cx="664930" cy="617614"/>
            </a:xfrm>
            <a:custGeom>
              <a:rect b="b" l="l" r="r" t="t"/>
              <a:pathLst>
                <a:path extrusionOk="0" h="5745243" w="6185393">
                  <a:moveTo>
                    <a:pt x="2206722" y="3501210"/>
                  </a:moveTo>
                  <a:cubicBezTo>
                    <a:pt x="2206722" y="3526223"/>
                    <a:pt x="2204042" y="3550137"/>
                    <a:pt x="2207272" y="3573295"/>
                  </a:cubicBezTo>
                  <a:cubicBezTo>
                    <a:pt x="2215380" y="3632667"/>
                    <a:pt x="2266094" y="3679807"/>
                    <a:pt x="2321824" y="3682967"/>
                  </a:cubicBezTo>
                  <a:cubicBezTo>
                    <a:pt x="2381264" y="3686335"/>
                    <a:pt x="2435139" y="3648265"/>
                    <a:pt x="2450188" y="3590680"/>
                  </a:cubicBezTo>
                  <a:cubicBezTo>
                    <a:pt x="2457747" y="3561819"/>
                    <a:pt x="2455204" y="3532270"/>
                    <a:pt x="2452181" y="3501210"/>
                  </a:cubicBezTo>
                  <a:close/>
                  <a:moveTo>
                    <a:pt x="3732249" y="3501141"/>
                  </a:moveTo>
                  <a:lnTo>
                    <a:pt x="3732249" y="3501210"/>
                  </a:lnTo>
                  <a:cubicBezTo>
                    <a:pt x="3732249" y="3528491"/>
                    <a:pt x="3728607" y="3555015"/>
                    <a:pt x="3733005" y="3580098"/>
                  </a:cubicBezTo>
                  <a:cubicBezTo>
                    <a:pt x="3742144" y="3631842"/>
                    <a:pt x="3774235" y="3665720"/>
                    <a:pt x="3825567" y="3678982"/>
                  </a:cubicBezTo>
                  <a:cubicBezTo>
                    <a:pt x="3874700" y="3691695"/>
                    <a:pt x="3915518" y="3676164"/>
                    <a:pt x="3948159" y="3638233"/>
                  </a:cubicBezTo>
                  <a:cubicBezTo>
                    <a:pt x="3982449" y="3598445"/>
                    <a:pt x="3983343" y="3551511"/>
                    <a:pt x="3977570" y="3501141"/>
                  </a:cubicBezTo>
                  <a:close/>
                  <a:moveTo>
                    <a:pt x="2575254" y="2070925"/>
                  </a:moveTo>
                  <a:cubicBezTo>
                    <a:pt x="2553539" y="2070925"/>
                    <a:pt x="2531755" y="2072231"/>
                    <a:pt x="2510247" y="2074705"/>
                  </a:cubicBezTo>
                  <a:cubicBezTo>
                    <a:pt x="2342027" y="2093533"/>
                    <a:pt x="2206310" y="2241344"/>
                    <a:pt x="2205554" y="2410389"/>
                  </a:cubicBezTo>
                  <a:cubicBezTo>
                    <a:pt x="2204248" y="2698934"/>
                    <a:pt x="2205141" y="2987547"/>
                    <a:pt x="2205279" y="3276092"/>
                  </a:cubicBezTo>
                  <a:cubicBezTo>
                    <a:pt x="2205279" y="3283650"/>
                    <a:pt x="2207203" y="3291209"/>
                    <a:pt x="2208165" y="3298356"/>
                  </a:cubicBezTo>
                  <a:cubicBezTo>
                    <a:pt x="2282105" y="3303785"/>
                    <a:pt x="2427167" y="3301586"/>
                    <a:pt x="2454242" y="3294371"/>
                  </a:cubicBezTo>
                  <a:cubicBezTo>
                    <a:pt x="2454242" y="3281314"/>
                    <a:pt x="2454242" y="3267708"/>
                    <a:pt x="2454242" y="3254033"/>
                  </a:cubicBezTo>
                  <a:cubicBezTo>
                    <a:pt x="2454242" y="3022730"/>
                    <a:pt x="2454105" y="2791359"/>
                    <a:pt x="2454448" y="2560056"/>
                  </a:cubicBezTo>
                  <a:cubicBezTo>
                    <a:pt x="2454448" y="2543083"/>
                    <a:pt x="2455548" y="2525422"/>
                    <a:pt x="2460289" y="2509274"/>
                  </a:cubicBezTo>
                  <a:cubicBezTo>
                    <a:pt x="2473689" y="2463508"/>
                    <a:pt x="2519592" y="2434853"/>
                    <a:pt x="2566526" y="2440762"/>
                  </a:cubicBezTo>
                  <a:cubicBezTo>
                    <a:pt x="2613873" y="2446741"/>
                    <a:pt x="2650430" y="2485360"/>
                    <a:pt x="2653316" y="2532844"/>
                  </a:cubicBezTo>
                  <a:cubicBezTo>
                    <a:pt x="2653866" y="2541983"/>
                    <a:pt x="2653523" y="2551191"/>
                    <a:pt x="2653523" y="2560331"/>
                  </a:cubicBezTo>
                  <a:cubicBezTo>
                    <a:pt x="2653523" y="2916493"/>
                    <a:pt x="2653523" y="3272587"/>
                    <a:pt x="2653523" y="3628750"/>
                  </a:cubicBezTo>
                  <a:cubicBezTo>
                    <a:pt x="2653523" y="4252841"/>
                    <a:pt x="2653523" y="4877002"/>
                    <a:pt x="2653523" y="5501093"/>
                  </a:cubicBezTo>
                  <a:lnTo>
                    <a:pt x="2653523" y="5542942"/>
                  </a:lnTo>
                  <a:lnTo>
                    <a:pt x="2992231" y="5542942"/>
                  </a:lnTo>
                  <a:cubicBezTo>
                    <a:pt x="2992231" y="5527481"/>
                    <a:pt x="2992231" y="5513944"/>
                    <a:pt x="2992231" y="5500406"/>
                  </a:cubicBezTo>
                  <a:cubicBezTo>
                    <a:pt x="2992231" y="4983926"/>
                    <a:pt x="2992231" y="4467446"/>
                    <a:pt x="2992368" y="3951034"/>
                  </a:cubicBezTo>
                  <a:cubicBezTo>
                    <a:pt x="2992368" y="3932755"/>
                    <a:pt x="2992368" y="3914202"/>
                    <a:pt x="2995598" y="3896335"/>
                  </a:cubicBezTo>
                  <a:cubicBezTo>
                    <a:pt x="3004050" y="3849539"/>
                    <a:pt x="3046793" y="3815524"/>
                    <a:pt x="3093727" y="3816348"/>
                  </a:cubicBezTo>
                  <a:cubicBezTo>
                    <a:pt x="3139905" y="3817173"/>
                    <a:pt x="3180448" y="3850157"/>
                    <a:pt x="3189244" y="3895442"/>
                  </a:cubicBezTo>
                  <a:cubicBezTo>
                    <a:pt x="3192061" y="3909941"/>
                    <a:pt x="3192473" y="3924990"/>
                    <a:pt x="3192542" y="3939833"/>
                  </a:cubicBezTo>
                  <a:cubicBezTo>
                    <a:pt x="3192817" y="4040573"/>
                    <a:pt x="3192680" y="4141382"/>
                    <a:pt x="3192680" y="4242122"/>
                  </a:cubicBezTo>
                  <a:cubicBezTo>
                    <a:pt x="3192680" y="4662397"/>
                    <a:pt x="3192680" y="5082673"/>
                    <a:pt x="3192680" y="5502949"/>
                  </a:cubicBezTo>
                  <a:cubicBezTo>
                    <a:pt x="3192680" y="5516280"/>
                    <a:pt x="3193641" y="5529542"/>
                    <a:pt x="3194123" y="5544111"/>
                  </a:cubicBezTo>
                  <a:lnTo>
                    <a:pt x="3527196" y="5544111"/>
                  </a:lnTo>
                  <a:lnTo>
                    <a:pt x="3527334" y="5544248"/>
                  </a:lnTo>
                  <a:cubicBezTo>
                    <a:pt x="3528364" y="5500544"/>
                    <a:pt x="3530151" y="5459451"/>
                    <a:pt x="3530220" y="5418358"/>
                  </a:cubicBezTo>
                  <a:cubicBezTo>
                    <a:pt x="3530838" y="5045016"/>
                    <a:pt x="3531319" y="4671743"/>
                    <a:pt x="3531457" y="4298401"/>
                  </a:cubicBezTo>
                  <a:cubicBezTo>
                    <a:pt x="3531663" y="3718976"/>
                    <a:pt x="3531457" y="3139550"/>
                    <a:pt x="3531457" y="2560056"/>
                  </a:cubicBezTo>
                  <a:cubicBezTo>
                    <a:pt x="3531457" y="2550917"/>
                    <a:pt x="3531113" y="2541708"/>
                    <a:pt x="3531663" y="2532569"/>
                  </a:cubicBezTo>
                  <a:cubicBezTo>
                    <a:pt x="3534618" y="2485154"/>
                    <a:pt x="3571381" y="2446535"/>
                    <a:pt x="3618728" y="2440762"/>
                  </a:cubicBezTo>
                  <a:cubicBezTo>
                    <a:pt x="3664219" y="2435196"/>
                    <a:pt x="3709916" y="2462546"/>
                    <a:pt x="3723728" y="2506388"/>
                  </a:cubicBezTo>
                  <a:cubicBezTo>
                    <a:pt x="3729088" y="2523430"/>
                    <a:pt x="3730394" y="2542395"/>
                    <a:pt x="3730394" y="2560468"/>
                  </a:cubicBezTo>
                  <a:cubicBezTo>
                    <a:pt x="3730806" y="2792939"/>
                    <a:pt x="3730668" y="3025410"/>
                    <a:pt x="3730668" y="3257881"/>
                  </a:cubicBezTo>
                  <a:cubicBezTo>
                    <a:pt x="3730668" y="3271213"/>
                    <a:pt x="3731355" y="3284613"/>
                    <a:pt x="3731699" y="3298013"/>
                  </a:cubicBezTo>
                  <a:lnTo>
                    <a:pt x="3978601" y="3298013"/>
                  </a:lnTo>
                  <a:cubicBezTo>
                    <a:pt x="3979013" y="3288048"/>
                    <a:pt x="3979700" y="3280215"/>
                    <a:pt x="3979700" y="3272381"/>
                  </a:cubicBezTo>
                  <a:cubicBezTo>
                    <a:pt x="3979700" y="2986104"/>
                    <a:pt x="3979838" y="2699827"/>
                    <a:pt x="3979700" y="2413482"/>
                  </a:cubicBezTo>
                  <a:cubicBezTo>
                    <a:pt x="3979700" y="2345039"/>
                    <a:pt x="3959497" y="2282300"/>
                    <a:pt x="3920672" y="2226433"/>
                  </a:cubicBezTo>
                  <a:cubicBezTo>
                    <a:pt x="3848794" y="2123082"/>
                    <a:pt x="3748741" y="2071063"/>
                    <a:pt x="3623057" y="2070925"/>
                  </a:cubicBezTo>
                  <a:cubicBezTo>
                    <a:pt x="3273766" y="2070375"/>
                    <a:pt x="2924544" y="2070650"/>
                    <a:pt x="2575254" y="2070925"/>
                  </a:cubicBezTo>
                  <a:close/>
                  <a:moveTo>
                    <a:pt x="2563297" y="1870820"/>
                  </a:moveTo>
                  <a:cubicBezTo>
                    <a:pt x="2915955" y="1870614"/>
                    <a:pt x="3268681" y="1870408"/>
                    <a:pt x="3621339" y="1870820"/>
                  </a:cubicBezTo>
                  <a:cubicBezTo>
                    <a:pt x="3877380" y="1871164"/>
                    <a:pt x="4092054" y="2032512"/>
                    <a:pt x="4160152" y="2274741"/>
                  </a:cubicBezTo>
                  <a:cubicBezTo>
                    <a:pt x="4171972" y="2316727"/>
                    <a:pt x="4179187" y="2359538"/>
                    <a:pt x="4179187" y="2403380"/>
                  </a:cubicBezTo>
                  <a:cubicBezTo>
                    <a:pt x="4179324" y="2509892"/>
                    <a:pt x="4179600" y="2616335"/>
                    <a:pt x="4179668" y="2722847"/>
                  </a:cubicBezTo>
                  <a:cubicBezTo>
                    <a:pt x="4179668" y="2994213"/>
                    <a:pt x="4179118" y="3265578"/>
                    <a:pt x="4179943" y="3537012"/>
                  </a:cubicBezTo>
                  <a:cubicBezTo>
                    <a:pt x="4180218" y="3625520"/>
                    <a:pt x="4155548" y="3704476"/>
                    <a:pt x="4096520" y="3770514"/>
                  </a:cubicBezTo>
                  <a:cubicBezTo>
                    <a:pt x="4006500" y="3871253"/>
                    <a:pt x="3894972" y="3903894"/>
                    <a:pt x="3764134" y="3869398"/>
                  </a:cubicBezTo>
                  <a:cubicBezTo>
                    <a:pt x="3754376" y="3866786"/>
                    <a:pt x="3744618" y="3864107"/>
                    <a:pt x="3732524" y="3860877"/>
                  </a:cubicBezTo>
                  <a:lnTo>
                    <a:pt x="3732524" y="5545828"/>
                  </a:lnTo>
                  <a:cubicBezTo>
                    <a:pt x="3744962" y="5545828"/>
                    <a:pt x="3757124" y="5545828"/>
                    <a:pt x="3769356" y="5545828"/>
                  </a:cubicBezTo>
                  <a:cubicBezTo>
                    <a:pt x="3868997" y="5545828"/>
                    <a:pt x="3968568" y="5546035"/>
                    <a:pt x="4068208" y="5545623"/>
                  </a:cubicBezTo>
                  <a:cubicBezTo>
                    <a:pt x="4091641" y="5545554"/>
                    <a:pt x="4113699" y="5548783"/>
                    <a:pt x="4133833" y="5561633"/>
                  </a:cubicBezTo>
                  <a:cubicBezTo>
                    <a:pt x="4170391" y="5584929"/>
                    <a:pt x="4187914" y="5630351"/>
                    <a:pt x="4176507" y="5672543"/>
                  </a:cubicBezTo>
                  <a:cubicBezTo>
                    <a:pt x="4165650" y="5712812"/>
                    <a:pt x="4128543" y="5742704"/>
                    <a:pt x="4086281" y="5745040"/>
                  </a:cubicBezTo>
                  <a:cubicBezTo>
                    <a:pt x="4078310" y="5745453"/>
                    <a:pt x="4070270" y="5745109"/>
                    <a:pt x="4062230" y="5745109"/>
                  </a:cubicBezTo>
                  <a:cubicBezTo>
                    <a:pt x="3412988" y="5745109"/>
                    <a:pt x="2763745" y="5745109"/>
                    <a:pt x="2114503" y="5745109"/>
                  </a:cubicBezTo>
                  <a:cubicBezTo>
                    <a:pt x="2105364" y="5745109"/>
                    <a:pt x="2096156" y="5745315"/>
                    <a:pt x="2087016" y="5744971"/>
                  </a:cubicBezTo>
                  <a:cubicBezTo>
                    <a:pt x="2032729" y="5742910"/>
                    <a:pt x="1992049" y="5701748"/>
                    <a:pt x="1991087" y="5648149"/>
                  </a:cubicBezTo>
                  <a:cubicBezTo>
                    <a:pt x="1990124" y="5594137"/>
                    <a:pt x="2028675" y="5550776"/>
                    <a:pt x="2081931" y="5546241"/>
                  </a:cubicBezTo>
                  <a:cubicBezTo>
                    <a:pt x="2092170" y="5545347"/>
                    <a:pt x="2102546" y="5545760"/>
                    <a:pt x="2112854" y="5545760"/>
                  </a:cubicBezTo>
                  <a:cubicBezTo>
                    <a:pt x="2213594" y="5545760"/>
                    <a:pt x="2314402" y="5545760"/>
                    <a:pt x="2415142" y="5545760"/>
                  </a:cubicBezTo>
                  <a:cubicBezTo>
                    <a:pt x="2426480" y="5545760"/>
                    <a:pt x="2437819" y="5545760"/>
                    <a:pt x="2448676" y="5545760"/>
                  </a:cubicBezTo>
                  <a:cubicBezTo>
                    <a:pt x="2455548" y="5519854"/>
                    <a:pt x="2457197" y="3901420"/>
                    <a:pt x="2450600" y="3861977"/>
                  </a:cubicBezTo>
                  <a:lnTo>
                    <a:pt x="2450600" y="3862045"/>
                  </a:lnTo>
                  <a:cubicBezTo>
                    <a:pt x="2429641" y="3866993"/>
                    <a:pt x="2408957" y="3872696"/>
                    <a:pt x="2387930" y="3876819"/>
                  </a:cubicBezTo>
                  <a:cubicBezTo>
                    <a:pt x="2218129" y="3910628"/>
                    <a:pt x="2054581" y="3797794"/>
                    <a:pt x="2014519" y="3625932"/>
                  </a:cubicBezTo>
                  <a:cubicBezTo>
                    <a:pt x="2008060" y="3598376"/>
                    <a:pt x="2005861" y="3569309"/>
                    <a:pt x="2005792" y="3540860"/>
                  </a:cubicBezTo>
                  <a:cubicBezTo>
                    <a:pt x="2005242" y="3169854"/>
                    <a:pt x="2007029" y="2798849"/>
                    <a:pt x="2004830" y="2427844"/>
                  </a:cubicBezTo>
                  <a:cubicBezTo>
                    <a:pt x="2003387" y="2177231"/>
                    <a:pt x="2169546" y="1962008"/>
                    <a:pt x="2397413" y="1894527"/>
                  </a:cubicBezTo>
                  <a:cubicBezTo>
                    <a:pt x="2451631" y="1878448"/>
                    <a:pt x="2507017" y="1870889"/>
                    <a:pt x="2563297" y="1870820"/>
                  </a:cubicBezTo>
                  <a:close/>
                  <a:moveTo>
                    <a:pt x="3072012" y="847824"/>
                  </a:moveTo>
                  <a:cubicBezTo>
                    <a:pt x="3001508" y="851947"/>
                    <a:pt x="2935127" y="871600"/>
                    <a:pt x="2871151" y="901217"/>
                  </a:cubicBezTo>
                  <a:cubicBezTo>
                    <a:pt x="2796043" y="935989"/>
                    <a:pt x="2760654" y="993780"/>
                    <a:pt x="2764227" y="1072874"/>
                  </a:cubicBezTo>
                  <a:lnTo>
                    <a:pt x="2764158" y="1072874"/>
                  </a:lnTo>
                  <a:cubicBezTo>
                    <a:pt x="2767182" y="1170452"/>
                    <a:pt x="2781475" y="1262740"/>
                    <a:pt x="2818033" y="1350492"/>
                  </a:cubicBezTo>
                  <a:cubicBezTo>
                    <a:pt x="2848200" y="1422989"/>
                    <a:pt x="2887300" y="1489439"/>
                    <a:pt x="2946122" y="1543176"/>
                  </a:cubicBezTo>
                  <a:cubicBezTo>
                    <a:pt x="3022810" y="1613268"/>
                    <a:pt x="3144647" y="1611962"/>
                    <a:pt x="3219411" y="1557057"/>
                  </a:cubicBezTo>
                  <a:cubicBezTo>
                    <a:pt x="3258855" y="1528127"/>
                    <a:pt x="3289503" y="1491638"/>
                    <a:pt x="3315478" y="1450751"/>
                  </a:cubicBezTo>
                  <a:cubicBezTo>
                    <a:pt x="3388800" y="1335237"/>
                    <a:pt x="3418486" y="1207216"/>
                    <a:pt x="3420409" y="1072255"/>
                  </a:cubicBezTo>
                  <a:cubicBezTo>
                    <a:pt x="3421234" y="1013777"/>
                    <a:pt x="3397389" y="964506"/>
                    <a:pt x="3345576" y="934064"/>
                  </a:cubicBezTo>
                  <a:cubicBezTo>
                    <a:pt x="3307232" y="911594"/>
                    <a:pt x="3267445" y="890979"/>
                    <a:pt x="3226420" y="874074"/>
                  </a:cubicBezTo>
                  <a:cubicBezTo>
                    <a:pt x="3177493" y="853871"/>
                    <a:pt x="3125337" y="844732"/>
                    <a:pt x="3072012" y="847824"/>
                  </a:cubicBezTo>
                  <a:close/>
                  <a:moveTo>
                    <a:pt x="3068370" y="648337"/>
                  </a:moveTo>
                  <a:cubicBezTo>
                    <a:pt x="3157772" y="644558"/>
                    <a:pt x="3243737" y="662905"/>
                    <a:pt x="3325442" y="698432"/>
                  </a:cubicBezTo>
                  <a:cubicBezTo>
                    <a:pt x="3365161" y="715680"/>
                    <a:pt x="3404123" y="735540"/>
                    <a:pt x="3441162" y="757942"/>
                  </a:cubicBezTo>
                  <a:cubicBezTo>
                    <a:pt x="3563479" y="831813"/>
                    <a:pt x="3622027" y="942517"/>
                    <a:pt x="3619759" y="1084143"/>
                  </a:cubicBezTo>
                  <a:cubicBezTo>
                    <a:pt x="3617835" y="1207560"/>
                    <a:pt x="3594883" y="1327403"/>
                    <a:pt x="3545475" y="1441199"/>
                  </a:cubicBezTo>
                  <a:cubicBezTo>
                    <a:pt x="3507337" y="1529089"/>
                    <a:pt x="3457792" y="1609557"/>
                    <a:pt x="3388044" y="1676281"/>
                  </a:cubicBezTo>
                  <a:cubicBezTo>
                    <a:pt x="3305033" y="1755719"/>
                    <a:pt x="3207523" y="1799561"/>
                    <a:pt x="3092490" y="1795781"/>
                  </a:cubicBezTo>
                  <a:lnTo>
                    <a:pt x="3092490" y="1795850"/>
                  </a:lnTo>
                  <a:cubicBezTo>
                    <a:pt x="2963164" y="1799835"/>
                    <a:pt x="2860156" y="1746923"/>
                    <a:pt x="2775703" y="1655116"/>
                  </a:cubicBezTo>
                  <a:cubicBezTo>
                    <a:pt x="2672970" y="1543519"/>
                    <a:pt x="2614492" y="1409452"/>
                    <a:pt x="2584393" y="1262190"/>
                  </a:cubicBezTo>
                  <a:cubicBezTo>
                    <a:pt x="2570581" y="1194778"/>
                    <a:pt x="2563572" y="1126336"/>
                    <a:pt x="2565153" y="1057550"/>
                  </a:cubicBezTo>
                  <a:cubicBezTo>
                    <a:pt x="2568451" y="912968"/>
                    <a:pt x="2632014" y="803433"/>
                    <a:pt x="2760516" y="734165"/>
                  </a:cubicBezTo>
                  <a:cubicBezTo>
                    <a:pt x="2856583" y="682421"/>
                    <a:pt x="2959316" y="652941"/>
                    <a:pt x="3068370" y="648337"/>
                  </a:cubicBezTo>
                  <a:close/>
                  <a:moveTo>
                    <a:pt x="1421558" y="222220"/>
                  </a:moveTo>
                  <a:cubicBezTo>
                    <a:pt x="1413586" y="223663"/>
                    <a:pt x="1404653" y="225175"/>
                    <a:pt x="1395788" y="226893"/>
                  </a:cubicBezTo>
                  <a:cubicBezTo>
                    <a:pt x="1383419" y="229298"/>
                    <a:pt x="1371119" y="231840"/>
                    <a:pt x="1358819" y="234452"/>
                  </a:cubicBezTo>
                  <a:cubicBezTo>
                    <a:pt x="1142840" y="281042"/>
                    <a:pt x="929678" y="337597"/>
                    <a:pt x="724007" y="419576"/>
                  </a:cubicBezTo>
                  <a:cubicBezTo>
                    <a:pt x="600453" y="468778"/>
                    <a:pt x="480747" y="525676"/>
                    <a:pt x="372792" y="604495"/>
                  </a:cubicBezTo>
                  <a:cubicBezTo>
                    <a:pt x="324484" y="639747"/>
                    <a:pt x="280024" y="679122"/>
                    <a:pt x="244840" y="728049"/>
                  </a:cubicBezTo>
                  <a:cubicBezTo>
                    <a:pt x="214605" y="770035"/>
                    <a:pt x="198937" y="815801"/>
                    <a:pt x="198937" y="868782"/>
                  </a:cubicBezTo>
                  <a:cubicBezTo>
                    <a:pt x="199624" y="1606189"/>
                    <a:pt x="199418" y="2343596"/>
                    <a:pt x="199418" y="3081003"/>
                  </a:cubicBezTo>
                  <a:cubicBezTo>
                    <a:pt x="199418" y="3092410"/>
                    <a:pt x="199418" y="3103817"/>
                    <a:pt x="199418" y="3121340"/>
                  </a:cubicBezTo>
                  <a:lnTo>
                    <a:pt x="199487" y="3121340"/>
                  </a:lnTo>
                  <a:cubicBezTo>
                    <a:pt x="224225" y="3102649"/>
                    <a:pt x="243809" y="3087119"/>
                    <a:pt x="264150" y="3072551"/>
                  </a:cubicBezTo>
                  <a:cubicBezTo>
                    <a:pt x="385848" y="2985211"/>
                    <a:pt x="519641" y="2920960"/>
                    <a:pt x="658313" y="2866192"/>
                  </a:cubicBezTo>
                  <a:cubicBezTo>
                    <a:pt x="873811" y="2781120"/>
                    <a:pt x="1096936" y="2722160"/>
                    <a:pt x="1323017" y="2673715"/>
                  </a:cubicBezTo>
                  <a:cubicBezTo>
                    <a:pt x="1357375" y="2666362"/>
                    <a:pt x="1391803" y="2659284"/>
                    <a:pt x="1426986" y="2651862"/>
                  </a:cubicBezTo>
                  <a:cubicBezTo>
                    <a:pt x="1427467" y="2642242"/>
                    <a:pt x="1428086" y="2635508"/>
                    <a:pt x="1428086" y="2628773"/>
                  </a:cubicBezTo>
                  <a:cubicBezTo>
                    <a:pt x="1427742" y="1828421"/>
                    <a:pt x="1427399" y="1028069"/>
                    <a:pt x="1426917" y="227717"/>
                  </a:cubicBezTo>
                  <a:cubicBezTo>
                    <a:pt x="1426917" y="226755"/>
                    <a:pt x="1425956" y="225587"/>
                    <a:pt x="1425200" y="224762"/>
                  </a:cubicBezTo>
                  <a:cubicBezTo>
                    <a:pt x="1424512" y="224007"/>
                    <a:pt x="1423482" y="223526"/>
                    <a:pt x="1421558" y="222220"/>
                  </a:cubicBezTo>
                  <a:close/>
                  <a:moveTo>
                    <a:pt x="4758682" y="220296"/>
                  </a:moveTo>
                  <a:lnTo>
                    <a:pt x="4758682" y="2651038"/>
                  </a:lnTo>
                  <a:cubicBezTo>
                    <a:pt x="4769127" y="2653855"/>
                    <a:pt x="4777785" y="2656673"/>
                    <a:pt x="4786718" y="2658597"/>
                  </a:cubicBezTo>
                  <a:cubicBezTo>
                    <a:pt x="4852619" y="2672890"/>
                    <a:pt x="4918862" y="2685878"/>
                    <a:pt x="4984487" y="2701270"/>
                  </a:cubicBezTo>
                  <a:cubicBezTo>
                    <a:pt x="5185142" y="2748273"/>
                    <a:pt x="5382636" y="2805515"/>
                    <a:pt x="5573052" y="2885158"/>
                  </a:cubicBezTo>
                  <a:cubicBezTo>
                    <a:pt x="5715022" y="2944461"/>
                    <a:pt x="5851152" y="3014072"/>
                    <a:pt x="5971613" y="3111376"/>
                  </a:cubicBezTo>
                  <a:cubicBezTo>
                    <a:pt x="5974912" y="3114056"/>
                    <a:pt x="5979172" y="3115568"/>
                    <a:pt x="5985494" y="3119004"/>
                  </a:cubicBezTo>
                  <a:cubicBezTo>
                    <a:pt x="5985494" y="3105054"/>
                    <a:pt x="5985494" y="3093647"/>
                    <a:pt x="5985494" y="3082308"/>
                  </a:cubicBezTo>
                  <a:cubicBezTo>
                    <a:pt x="5985494" y="2999848"/>
                    <a:pt x="5985494" y="2917455"/>
                    <a:pt x="5985494" y="2834994"/>
                  </a:cubicBezTo>
                  <a:cubicBezTo>
                    <a:pt x="5985494" y="2178880"/>
                    <a:pt x="5985288" y="1522766"/>
                    <a:pt x="5985906" y="866652"/>
                  </a:cubicBezTo>
                  <a:cubicBezTo>
                    <a:pt x="5985906" y="817519"/>
                    <a:pt x="5972163" y="774227"/>
                    <a:pt x="5944538" y="734921"/>
                  </a:cubicBezTo>
                  <a:cubicBezTo>
                    <a:pt x="5931414" y="716230"/>
                    <a:pt x="5917739" y="697195"/>
                    <a:pt x="5900903" y="682146"/>
                  </a:cubicBezTo>
                  <a:cubicBezTo>
                    <a:pt x="5863452" y="648612"/>
                    <a:pt x="5825726" y="614940"/>
                    <a:pt x="5784839" y="585941"/>
                  </a:cubicBezTo>
                  <a:cubicBezTo>
                    <a:pt x="5694819" y="522172"/>
                    <a:pt x="5595523" y="475100"/>
                    <a:pt x="5493890" y="433045"/>
                  </a:cubicBezTo>
                  <a:cubicBezTo>
                    <a:pt x="5306360" y="355394"/>
                    <a:pt x="5111889" y="299802"/>
                    <a:pt x="4914396" y="254380"/>
                  </a:cubicBezTo>
                  <a:cubicBezTo>
                    <a:pt x="4863339" y="242629"/>
                    <a:pt x="4812075" y="231978"/>
                    <a:pt x="4758682" y="220296"/>
                  </a:cubicBezTo>
                  <a:close/>
                  <a:moveTo>
                    <a:pt x="1549119" y="3373"/>
                  </a:moveTo>
                  <a:cubicBezTo>
                    <a:pt x="1596834" y="14702"/>
                    <a:pt x="1628053" y="58586"/>
                    <a:pt x="1627847" y="111516"/>
                  </a:cubicBezTo>
                  <a:cubicBezTo>
                    <a:pt x="1626473" y="452767"/>
                    <a:pt x="1627229" y="794086"/>
                    <a:pt x="1627229" y="1135337"/>
                  </a:cubicBezTo>
                  <a:cubicBezTo>
                    <a:pt x="1627229" y="1249889"/>
                    <a:pt x="1627229" y="1364372"/>
                    <a:pt x="1627229" y="1478924"/>
                  </a:cubicBezTo>
                  <a:cubicBezTo>
                    <a:pt x="1627229" y="1491225"/>
                    <a:pt x="1627229" y="1503594"/>
                    <a:pt x="1627229" y="1518300"/>
                  </a:cubicBezTo>
                  <a:lnTo>
                    <a:pt x="1627435" y="1518162"/>
                  </a:lnTo>
                  <a:cubicBezTo>
                    <a:pt x="1691273" y="1527920"/>
                    <a:pt x="1752020" y="1538228"/>
                    <a:pt x="1813041" y="1546199"/>
                  </a:cubicBezTo>
                  <a:cubicBezTo>
                    <a:pt x="1911719" y="1559049"/>
                    <a:pt x="2010672" y="1570112"/>
                    <a:pt x="2109419" y="1582207"/>
                  </a:cubicBezTo>
                  <a:cubicBezTo>
                    <a:pt x="2154292" y="1587704"/>
                    <a:pt x="2186589" y="1609900"/>
                    <a:pt x="2200057" y="1654566"/>
                  </a:cubicBezTo>
                  <a:cubicBezTo>
                    <a:pt x="2212220" y="1694903"/>
                    <a:pt x="2200470" y="1729125"/>
                    <a:pt x="2170371" y="1757230"/>
                  </a:cubicBezTo>
                  <a:cubicBezTo>
                    <a:pt x="2150100" y="1776196"/>
                    <a:pt x="2125018" y="1783686"/>
                    <a:pt x="2097531" y="1781212"/>
                  </a:cubicBezTo>
                  <a:cubicBezTo>
                    <a:pt x="2059942" y="1777845"/>
                    <a:pt x="2022285" y="1774409"/>
                    <a:pt x="1984834" y="1769599"/>
                  </a:cubicBezTo>
                  <a:cubicBezTo>
                    <a:pt x="1866984" y="1754413"/>
                    <a:pt x="1749202" y="1738539"/>
                    <a:pt x="1627366" y="1722390"/>
                  </a:cubicBezTo>
                  <a:cubicBezTo>
                    <a:pt x="1627366" y="1734759"/>
                    <a:pt x="1627366" y="1747060"/>
                    <a:pt x="1627366" y="1759292"/>
                  </a:cubicBezTo>
                  <a:cubicBezTo>
                    <a:pt x="1627366" y="2075392"/>
                    <a:pt x="1627366" y="2391492"/>
                    <a:pt x="1627366" y="2707592"/>
                  </a:cubicBezTo>
                  <a:cubicBezTo>
                    <a:pt x="1627366" y="2715632"/>
                    <a:pt x="1627572" y="2723603"/>
                    <a:pt x="1627366" y="2731643"/>
                  </a:cubicBezTo>
                  <a:cubicBezTo>
                    <a:pt x="1625786" y="2786068"/>
                    <a:pt x="1596856" y="2822007"/>
                    <a:pt x="1543394" y="2833345"/>
                  </a:cubicBezTo>
                  <a:cubicBezTo>
                    <a:pt x="1488626" y="2845027"/>
                    <a:pt x="1433308" y="2854510"/>
                    <a:pt x="1378472" y="2866123"/>
                  </a:cubicBezTo>
                  <a:cubicBezTo>
                    <a:pt x="1140916" y="2916287"/>
                    <a:pt x="906795" y="2978408"/>
                    <a:pt x="682158" y="3072413"/>
                  </a:cubicBezTo>
                  <a:cubicBezTo>
                    <a:pt x="565751" y="3121134"/>
                    <a:pt x="452848" y="3176726"/>
                    <a:pt x="353414" y="3255614"/>
                  </a:cubicBezTo>
                  <a:cubicBezTo>
                    <a:pt x="323041" y="3279665"/>
                    <a:pt x="295073" y="3307083"/>
                    <a:pt x="268342" y="3335188"/>
                  </a:cubicBezTo>
                  <a:cubicBezTo>
                    <a:pt x="251987" y="3352437"/>
                    <a:pt x="238587" y="3372983"/>
                    <a:pt x="226424" y="3393598"/>
                  </a:cubicBezTo>
                  <a:cubicBezTo>
                    <a:pt x="190897" y="3453726"/>
                    <a:pt x="190691" y="3515091"/>
                    <a:pt x="223538" y="3576662"/>
                  </a:cubicBezTo>
                  <a:cubicBezTo>
                    <a:pt x="243741" y="3614456"/>
                    <a:pt x="270678" y="3646891"/>
                    <a:pt x="301807" y="3676096"/>
                  </a:cubicBezTo>
                  <a:cubicBezTo>
                    <a:pt x="379458" y="3748936"/>
                    <a:pt x="470027" y="3802192"/>
                    <a:pt x="564857" y="3848851"/>
                  </a:cubicBezTo>
                  <a:cubicBezTo>
                    <a:pt x="733833" y="3932000"/>
                    <a:pt x="911812" y="3990822"/>
                    <a:pt x="1093157" y="4039749"/>
                  </a:cubicBezTo>
                  <a:cubicBezTo>
                    <a:pt x="1308723" y="4097883"/>
                    <a:pt x="1527451" y="4141313"/>
                    <a:pt x="1748515" y="4172373"/>
                  </a:cubicBezTo>
                  <a:cubicBezTo>
                    <a:pt x="1857226" y="4187628"/>
                    <a:pt x="1966349" y="4200341"/>
                    <a:pt x="2075266" y="4214291"/>
                  </a:cubicBezTo>
                  <a:cubicBezTo>
                    <a:pt x="2086605" y="4215734"/>
                    <a:pt x="2098012" y="4217108"/>
                    <a:pt x="2109213" y="4219307"/>
                  </a:cubicBezTo>
                  <a:cubicBezTo>
                    <a:pt x="2160339" y="4229271"/>
                    <a:pt x="2195659" y="4277167"/>
                    <a:pt x="2189063" y="4327125"/>
                  </a:cubicBezTo>
                  <a:cubicBezTo>
                    <a:pt x="2181779" y="4382167"/>
                    <a:pt x="2135463" y="4422367"/>
                    <a:pt x="2081520" y="4416045"/>
                  </a:cubicBezTo>
                  <a:cubicBezTo>
                    <a:pt x="1957691" y="4401477"/>
                    <a:pt x="1833793" y="4386978"/>
                    <a:pt x="1710446" y="4368699"/>
                  </a:cubicBezTo>
                  <a:cubicBezTo>
                    <a:pt x="1535079" y="4342724"/>
                    <a:pt x="1360880" y="4309602"/>
                    <a:pt x="1188331" y="4268303"/>
                  </a:cubicBezTo>
                  <a:cubicBezTo>
                    <a:pt x="959983" y="4213604"/>
                    <a:pt x="735414" y="4147223"/>
                    <a:pt x="521565" y="4048750"/>
                  </a:cubicBezTo>
                  <a:cubicBezTo>
                    <a:pt x="394232" y="3990134"/>
                    <a:pt x="272946" y="3921554"/>
                    <a:pt x="169251" y="3825556"/>
                  </a:cubicBezTo>
                  <a:cubicBezTo>
                    <a:pt x="108092" y="3768933"/>
                    <a:pt x="57104" y="3704888"/>
                    <a:pt x="26525" y="3626275"/>
                  </a:cubicBezTo>
                  <a:cubicBezTo>
                    <a:pt x="9346" y="3582090"/>
                    <a:pt x="0" y="3536599"/>
                    <a:pt x="0" y="3488978"/>
                  </a:cubicBezTo>
                  <a:cubicBezTo>
                    <a:pt x="137" y="2609395"/>
                    <a:pt x="137" y="1729881"/>
                    <a:pt x="0" y="850297"/>
                  </a:cubicBezTo>
                  <a:cubicBezTo>
                    <a:pt x="0" y="773402"/>
                    <a:pt x="23776" y="704067"/>
                    <a:pt x="63907" y="639747"/>
                  </a:cubicBezTo>
                  <a:cubicBezTo>
                    <a:pt x="110017" y="565807"/>
                    <a:pt x="171931" y="506641"/>
                    <a:pt x="240717" y="454347"/>
                  </a:cubicBezTo>
                  <a:cubicBezTo>
                    <a:pt x="355475" y="367145"/>
                    <a:pt x="482946" y="302894"/>
                    <a:pt x="615433" y="247989"/>
                  </a:cubicBezTo>
                  <a:cubicBezTo>
                    <a:pt x="809285" y="167658"/>
                    <a:pt x="1010078" y="109111"/>
                    <a:pt x="1214374" y="62658"/>
                  </a:cubicBezTo>
                  <a:cubicBezTo>
                    <a:pt x="1308036" y="41356"/>
                    <a:pt x="1402798" y="25070"/>
                    <a:pt x="1496459" y="3767"/>
                  </a:cubicBezTo>
                  <a:cubicBezTo>
                    <a:pt x="1515477" y="-562"/>
                    <a:pt x="1533215" y="-403"/>
                    <a:pt x="1549119" y="3373"/>
                  </a:cubicBezTo>
                  <a:close/>
                  <a:moveTo>
                    <a:pt x="4675396" y="1843"/>
                  </a:moveTo>
                  <a:cubicBezTo>
                    <a:pt x="5005652" y="62383"/>
                    <a:pt x="5331098" y="140515"/>
                    <a:pt x="5639227" y="278156"/>
                  </a:cubicBezTo>
                  <a:cubicBezTo>
                    <a:pt x="5760788" y="332443"/>
                    <a:pt x="5876783" y="396625"/>
                    <a:pt x="5979516" y="482522"/>
                  </a:cubicBezTo>
                  <a:cubicBezTo>
                    <a:pt x="6033390" y="527532"/>
                    <a:pt x="6081905" y="577558"/>
                    <a:pt x="6119493" y="637273"/>
                  </a:cubicBezTo>
                  <a:cubicBezTo>
                    <a:pt x="6162510" y="705647"/>
                    <a:pt x="6185187" y="779312"/>
                    <a:pt x="6185118" y="861155"/>
                  </a:cubicBezTo>
                  <a:cubicBezTo>
                    <a:pt x="6184500" y="1729262"/>
                    <a:pt x="6184156" y="2597301"/>
                    <a:pt x="6185393" y="3465408"/>
                  </a:cubicBezTo>
                  <a:cubicBezTo>
                    <a:pt x="6185530" y="3580304"/>
                    <a:pt x="6147324" y="3677608"/>
                    <a:pt x="6074758" y="3763985"/>
                  </a:cubicBezTo>
                  <a:cubicBezTo>
                    <a:pt x="6018959" y="3830435"/>
                    <a:pt x="5951960" y="3883691"/>
                    <a:pt x="5879807" y="3930900"/>
                  </a:cubicBezTo>
                  <a:cubicBezTo>
                    <a:pt x="5744983" y="4019133"/>
                    <a:pt x="5598272" y="4082834"/>
                    <a:pt x="5447230" y="4136915"/>
                  </a:cubicBezTo>
                  <a:cubicBezTo>
                    <a:pt x="5240116" y="4211130"/>
                    <a:pt x="5027436" y="4265142"/>
                    <a:pt x="4812075" y="4309052"/>
                  </a:cubicBezTo>
                  <a:cubicBezTo>
                    <a:pt x="4634922" y="4345198"/>
                    <a:pt x="4456325" y="4373165"/>
                    <a:pt x="4277110" y="4396461"/>
                  </a:cubicBezTo>
                  <a:cubicBezTo>
                    <a:pt x="4215883" y="4404432"/>
                    <a:pt x="4154449" y="4411441"/>
                    <a:pt x="4092947" y="4417488"/>
                  </a:cubicBezTo>
                  <a:cubicBezTo>
                    <a:pt x="4036668" y="4422986"/>
                    <a:pt x="3991177" y="4387734"/>
                    <a:pt x="3981419" y="4333172"/>
                  </a:cubicBezTo>
                  <a:cubicBezTo>
                    <a:pt x="3972967" y="4285826"/>
                    <a:pt x="4005058" y="4235112"/>
                    <a:pt x="4053091" y="4222399"/>
                  </a:cubicBezTo>
                  <a:cubicBezTo>
                    <a:pt x="4070614" y="4217727"/>
                    <a:pt x="4089236" y="4216971"/>
                    <a:pt x="4107378" y="4214566"/>
                  </a:cubicBezTo>
                  <a:cubicBezTo>
                    <a:pt x="4235605" y="4197936"/>
                    <a:pt x="4364175" y="4184055"/>
                    <a:pt x="4491921" y="4164196"/>
                  </a:cubicBezTo>
                  <a:cubicBezTo>
                    <a:pt x="4811182" y="4114650"/>
                    <a:pt x="5125976" y="4046208"/>
                    <a:pt x="5429158" y="3931656"/>
                  </a:cubicBezTo>
                  <a:cubicBezTo>
                    <a:pt x="5540618" y="3889532"/>
                    <a:pt x="5649741" y="3841774"/>
                    <a:pt x="5749862" y="3776698"/>
                  </a:cubicBezTo>
                  <a:cubicBezTo>
                    <a:pt x="5796728" y="3746256"/>
                    <a:pt x="5840432" y="3710798"/>
                    <a:pt x="5883655" y="3675203"/>
                  </a:cubicBezTo>
                  <a:cubicBezTo>
                    <a:pt x="5914715" y="3649640"/>
                    <a:pt x="5938903" y="3617274"/>
                    <a:pt x="5958626" y="3581953"/>
                  </a:cubicBezTo>
                  <a:cubicBezTo>
                    <a:pt x="5994634" y="3517496"/>
                    <a:pt x="5994565" y="3453451"/>
                    <a:pt x="5956770" y="3389613"/>
                  </a:cubicBezTo>
                  <a:cubicBezTo>
                    <a:pt x="5933750" y="3350788"/>
                    <a:pt x="5904201" y="3317597"/>
                    <a:pt x="5870736" y="3287636"/>
                  </a:cubicBezTo>
                  <a:cubicBezTo>
                    <a:pt x="5796796" y="3221392"/>
                    <a:pt x="5712136" y="3171504"/>
                    <a:pt x="5623765" y="3127525"/>
                  </a:cubicBezTo>
                  <a:cubicBezTo>
                    <a:pt x="5470663" y="3051317"/>
                    <a:pt x="5309658" y="2995793"/>
                    <a:pt x="5145561" y="2948997"/>
                  </a:cubicBezTo>
                  <a:cubicBezTo>
                    <a:pt x="4984900" y="2903162"/>
                    <a:pt x="4822039" y="2866398"/>
                    <a:pt x="4657530" y="2837193"/>
                  </a:cubicBezTo>
                  <a:cubicBezTo>
                    <a:pt x="4650796" y="2836025"/>
                    <a:pt x="4644130" y="2834238"/>
                    <a:pt x="4637464" y="2832658"/>
                  </a:cubicBezTo>
                  <a:cubicBezTo>
                    <a:pt x="4590049" y="2821113"/>
                    <a:pt x="4560707" y="2786274"/>
                    <a:pt x="4557752" y="2737691"/>
                  </a:cubicBezTo>
                  <a:cubicBezTo>
                    <a:pt x="4557202" y="2728551"/>
                    <a:pt x="4557615" y="2719343"/>
                    <a:pt x="4557615" y="2710204"/>
                  </a:cubicBezTo>
                  <a:cubicBezTo>
                    <a:pt x="4557615" y="2394103"/>
                    <a:pt x="4557615" y="2078072"/>
                    <a:pt x="4557615" y="1761972"/>
                  </a:cubicBezTo>
                  <a:lnTo>
                    <a:pt x="4557615" y="1721703"/>
                  </a:lnTo>
                  <a:cubicBezTo>
                    <a:pt x="4454539" y="1735859"/>
                    <a:pt x="4356066" y="1750015"/>
                    <a:pt x="4257388" y="1762796"/>
                  </a:cubicBezTo>
                  <a:cubicBezTo>
                    <a:pt x="4200696" y="1770149"/>
                    <a:pt x="4143729" y="1776334"/>
                    <a:pt x="4086763" y="1781075"/>
                  </a:cubicBezTo>
                  <a:cubicBezTo>
                    <a:pt x="4043746" y="1784648"/>
                    <a:pt x="4010967" y="1765408"/>
                    <a:pt x="3991452" y="1727063"/>
                  </a:cubicBezTo>
                  <a:cubicBezTo>
                    <a:pt x="3962109" y="1669547"/>
                    <a:pt x="3993170" y="1601654"/>
                    <a:pt x="4056252" y="1586605"/>
                  </a:cubicBezTo>
                  <a:cubicBezTo>
                    <a:pt x="4082777" y="1580283"/>
                    <a:pt x="4110539" y="1579046"/>
                    <a:pt x="4137751" y="1575404"/>
                  </a:cubicBezTo>
                  <a:cubicBezTo>
                    <a:pt x="4263641" y="1558637"/>
                    <a:pt x="4389463" y="1541938"/>
                    <a:pt x="4515285" y="1525034"/>
                  </a:cubicBezTo>
                  <a:cubicBezTo>
                    <a:pt x="4527722" y="1523385"/>
                    <a:pt x="4539954" y="1520361"/>
                    <a:pt x="4556721" y="1517200"/>
                  </a:cubicBezTo>
                  <a:cubicBezTo>
                    <a:pt x="4556996" y="1503525"/>
                    <a:pt x="4557615" y="1489163"/>
                    <a:pt x="4557615" y="1474733"/>
                  </a:cubicBezTo>
                  <a:cubicBezTo>
                    <a:pt x="4557615" y="1099123"/>
                    <a:pt x="4557615" y="723445"/>
                    <a:pt x="4557615" y="347835"/>
                  </a:cubicBezTo>
                  <a:cubicBezTo>
                    <a:pt x="4557615" y="272246"/>
                    <a:pt x="4557615" y="196657"/>
                    <a:pt x="4557615" y="121068"/>
                  </a:cubicBezTo>
                  <a:cubicBezTo>
                    <a:pt x="4557615" y="114196"/>
                    <a:pt x="4557340" y="107324"/>
                    <a:pt x="4557615" y="100453"/>
                  </a:cubicBezTo>
                  <a:cubicBezTo>
                    <a:pt x="4560570" y="35309"/>
                    <a:pt x="4611489" y="-9839"/>
                    <a:pt x="4675396" y="184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76"/>
            <p:cNvSpPr/>
            <p:nvPr/>
          </p:nvSpPr>
          <p:spPr>
            <a:xfrm>
              <a:off x="8007632" y="3816933"/>
              <a:ext cx="620577" cy="620610"/>
            </a:xfrm>
            <a:custGeom>
              <a:rect b="b" l="l" r="r" t="t"/>
              <a:pathLst>
                <a:path extrusionOk="0" h="3650646" w="3650455">
                  <a:moveTo>
                    <a:pt x="3198209" y="2586513"/>
                  </a:moveTo>
                  <a:cubicBezTo>
                    <a:pt x="3209068" y="2586513"/>
                    <a:pt x="3220593" y="2586513"/>
                    <a:pt x="3232118" y="2586513"/>
                  </a:cubicBezTo>
                  <a:cubicBezTo>
                    <a:pt x="3268503" y="2586513"/>
                    <a:pt x="3304889" y="2586513"/>
                    <a:pt x="3343465" y="2586513"/>
                  </a:cubicBezTo>
                  <a:lnTo>
                    <a:pt x="3343465" y="2736913"/>
                  </a:lnTo>
                  <a:lnTo>
                    <a:pt x="3199352" y="2736913"/>
                  </a:lnTo>
                  <a:cubicBezTo>
                    <a:pt x="3192875" y="2710909"/>
                    <a:pt x="3191922" y="2627280"/>
                    <a:pt x="3198209" y="2586513"/>
                  </a:cubicBezTo>
                  <a:close/>
                  <a:moveTo>
                    <a:pt x="2676049" y="2509647"/>
                  </a:moveTo>
                  <a:cubicBezTo>
                    <a:pt x="2476404" y="2510599"/>
                    <a:pt x="2276856" y="2510123"/>
                    <a:pt x="2077212" y="2510313"/>
                  </a:cubicBezTo>
                  <a:cubicBezTo>
                    <a:pt x="2064258" y="2510313"/>
                    <a:pt x="2050923" y="2510599"/>
                    <a:pt x="2038350" y="2513457"/>
                  </a:cubicBezTo>
                  <a:cubicBezTo>
                    <a:pt x="2006727" y="2520791"/>
                    <a:pt x="1985676" y="2539746"/>
                    <a:pt x="1980628" y="2573083"/>
                  </a:cubicBezTo>
                  <a:cubicBezTo>
                    <a:pt x="1978723" y="2585942"/>
                    <a:pt x="1977485" y="2598896"/>
                    <a:pt x="1976913" y="2611945"/>
                  </a:cubicBezTo>
                  <a:cubicBezTo>
                    <a:pt x="1976151" y="2629757"/>
                    <a:pt x="1977294" y="2647664"/>
                    <a:pt x="1975866" y="2665380"/>
                  </a:cubicBezTo>
                  <a:cubicBezTo>
                    <a:pt x="1972627" y="2705004"/>
                    <a:pt x="1948434" y="2730817"/>
                    <a:pt x="1909000" y="2736913"/>
                  </a:cubicBezTo>
                  <a:cubicBezTo>
                    <a:pt x="1897380" y="2738723"/>
                    <a:pt x="1885283" y="2738247"/>
                    <a:pt x="1873472" y="2738247"/>
                  </a:cubicBezTo>
                  <a:cubicBezTo>
                    <a:pt x="1714214" y="2738247"/>
                    <a:pt x="1555051" y="2738247"/>
                    <a:pt x="1395793" y="2738437"/>
                  </a:cubicBezTo>
                  <a:cubicBezTo>
                    <a:pt x="1380458" y="2738437"/>
                    <a:pt x="1364742" y="2739104"/>
                    <a:pt x="1349978" y="2742818"/>
                  </a:cubicBezTo>
                  <a:cubicBezTo>
                    <a:pt x="1313592" y="2752058"/>
                    <a:pt x="1291494" y="2783776"/>
                    <a:pt x="1294352" y="2819209"/>
                  </a:cubicBezTo>
                  <a:cubicBezTo>
                    <a:pt x="1297400" y="2856166"/>
                    <a:pt x="1322832" y="2883408"/>
                    <a:pt x="1359503" y="2888075"/>
                  </a:cubicBezTo>
                  <a:cubicBezTo>
                    <a:pt x="1372362" y="2889694"/>
                    <a:pt x="1385601" y="2889599"/>
                    <a:pt x="1398651" y="2889599"/>
                  </a:cubicBezTo>
                  <a:cubicBezTo>
                    <a:pt x="1603057" y="2889599"/>
                    <a:pt x="1807368" y="2889599"/>
                    <a:pt x="2011775" y="2889599"/>
                  </a:cubicBezTo>
                  <a:cubicBezTo>
                    <a:pt x="2024538" y="2889599"/>
                    <a:pt x="2037302" y="2889599"/>
                    <a:pt x="2053209" y="2889599"/>
                  </a:cubicBezTo>
                  <a:cubicBezTo>
                    <a:pt x="2053209" y="2942367"/>
                    <a:pt x="2054447" y="2991516"/>
                    <a:pt x="2052256" y="3040380"/>
                  </a:cubicBezTo>
                  <a:cubicBezTo>
                    <a:pt x="2045208" y="3041713"/>
                    <a:pt x="2041874" y="3042856"/>
                    <a:pt x="2038445" y="3042856"/>
                  </a:cubicBezTo>
                  <a:cubicBezTo>
                    <a:pt x="1817465" y="3042951"/>
                    <a:pt x="1596390" y="3043523"/>
                    <a:pt x="1375410" y="3042666"/>
                  </a:cubicBezTo>
                  <a:cubicBezTo>
                    <a:pt x="1312926" y="3042380"/>
                    <a:pt x="1255109" y="3023711"/>
                    <a:pt x="1211199" y="2977134"/>
                  </a:cubicBezTo>
                  <a:cubicBezTo>
                    <a:pt x="1187862" y="2952464"/>
                    <a:pt x="1170146" y="2922460"/>
                    <a:pt x="1146524" y="2890361"/>
                  </a:cubicBezTo>
                  <a:lnTo>
                    <a:pt x="1146619" y="2890266"/>
                  </a:lnTo>
                  <a:cubicBezTo>
                    <a:pt x="1144905" y="2890170"/>
                    <a:pt x="1140237" y="2889599"/>
                    <a:pt x="1135570" y="2889599"/>
                  </a:cubicBezTo>
                  <a:cubicBezTo>
                    <a:pt x="848010" y="2889599"/>
                    <a:pt x="560451" y="2889503"/>
                    <a:pt x="272986" y="2889789"/>
                  </a:cubicBezTo>
                  <a:cubicBezTo>
                    <a:pt x="258889" y="2889789"/>
                    <a:pt x="244506" y="2891885"/>
                    <a:pt x="230695" y="2894933"/>
                  </a:cubicBezTo>
                  <a:cubicBezTo>
                    <a:pt x="198405" y="2901886"/>
                    <a:pt x="175355" y="2921222"/>
                    <a:pt x="162687" y="2951607"/>
                  </a:cubicBezTo>
                  <a:cubicBezTo>
                    <a:pt x="136588" y="3013900"/>
                    <a:pt x="167925" y="3072955"/>
                    <a:pt x="238887" y="3093910"/>
                  </a:cubicBezTo>
                  <a:cubicBezTo>
                    <a:pt x="682371" y="3225069"/>
                    <a:pt x="1125950" y="3355848"/>
                    <a:pt x="1569434" y="3487293"/>
                  </a:cubicBezTo>
                  <a:cubicBezTo>
                    <a:pt x="1591627" y="3493865"/>
                    <a:pt x="1613249" y="3496436"/>
                    <a:pt x="1636014" y="3493960"/>
                  </a:cubicBezTo>
                  <a:cubicBezTo>
                    <a:pt x="1730406" y="3483387"/>
                    <a:pt x="1824799" y="3473196"/>
                    <a:pt x="1919192" y="3462718"/>
                  </a:cubicBezTo>
                  <a:cubicBezTo>
                    <a:pt x="2014728" y="3452050"/>
                    <a:pt x="2110264" y="3440906"/>
                    <a:pt x="2205799" y="3430238"/>
                  </a:cubicBezTo>
                  <a:cubicBezTo>
                    <a:pt x="2301335" y="3419665"/>
                    <a:pt x="2396966" y="3409664"/>
                    <a:pt x="2492597" y="3399091"/>
                  </a:cubicBezTo>
                  <a:cubicBezTo>
                    <a:pt x="2595276" y="3387852"/>
                    <a:pt x="2697861" y="3376326"/>
                    <a:pt x="2800445" y="3364801"/>
                  </a:cubicBezTo>
                  <a:cubicBezTo>
                    <a:pt x="2829496" y="3361563"/>
                    <a:pt x="2858357" y="3357467"/>
                    <a:pt x="2886456" y="3353943"/>
                  </a:cubicBezTo>
                  <a:cubicBezTo>
                    <a:pt x="2887885" y="3346799"/>
                    <a:pt x="2889123" y="3343370"/>
                    <a:pt x="2889123" y="3339941"/>
                  </a:cubicBezTo>
                  <a:cubicBezTo>
                    <a:pt x="2889218" y="3130867"/>
                    <a:pt x="2889123" y="2921698"/>
                    <a:pt x="2889599" y="2712624"/>
                  </a:cubicBezTo>
                  <a:cubicBezTo>
                    <a:pt x="2889599" y="2696622"/>
                    <a:pt x="2882741" y="2686145"/>
                    <a:pt x="2872168" y="2675763"/>
                  </a:cubicBezTo>
                  <a:cubicBezTo>
                    <a:pt x="2824067" y="2628138"/>
                    <a:pt x="2775775" y="2580608"/>
                    <a:pt x="2728722" y="2531935"/>
                  </a:cubicBezTo>
                  <a:cubicBezTo>
                    <a:pt x="2713577" y="2516219"/>
                    <a:pt x="2698337" y="2509551"/>
                    <a:pt x="2676049" y="2509647"/>
                  </a:cubicBezTo>
                  <a:close/>
                  <a:moveTo>
                    <a:pt x="3138963" y="2433066"/>
                  </a:moveTo>
                  <a:cubicBezTo>
                    <a:pt x="3071145" y="2432875"/>
                    <a:pt x="3038379" y="2467165"/>
                    <a:pt x="3042856" y="2531459"/>
                  </a:cubicBezTo>
                  <a:cubicBezTo>
                    <a:pt x="3043047" y="2533840"/>
                    <a:pt x="3042856" y="2536221"/>
                    <a:pt x="3042856" y="2538602"/>
                  </a:cubicBezTo>
                  <a:cubicBezTo>
                    <a:pt x="3042856" y="2823591"/>
                    <a:pt x="3042856" y="3108578"/>
                    <a:pt x="3042856" y="3393662"/>
                  </a:cubicBezTo>
                  <a:cubicBezTo>
                    <a:pt x="3042856" y="3406711"/>
                    <a:pt x="3042856" y="3419856"/>
                    <a:pt x="3044476" y="3432715"/>
                  </a:cubicBezTo>
                  <a:cubicBezTo>
                    <a:pt x="3048571" y="3464528"/>
                    <a:pt x="3069050" y="3487197"/>
                    <a:pt x="3100101" y="3494246"/>
                  </a:cubicBezTo>
                  <a:cubicBezTo>
                    <a:pt x="3112770" y="3497103"/>
                    <a:pt x="3125819" y="3498913"/>
                    <a:pt x="3138773" y="3499008"/>
                  </a:cubicBezTo>
                  <a:cubicBezTo>
                    <a:pt x="3249168" y="3499390"/>
                    <a:pt x="3359658" y="3499294"/>
                    <a:pt x="3470052" y="3499008"/>
                  </a:cubicBezTo>
                  <a:cubicBezTo>
                    <a:pt x="3479006" y="3499008"/>
                    <a:pt x="3488055" y="3497008"/>
                    <a:pt x="3497866" y="3495865"/>
                  </a:cubicBezTo>
                  <a:lnTo>
                    <a:pt x="3497866" y="2435352"/>
                  </a:lnTo>
                  <a:cubicBezTo>
                    <a:pt x="3486340" y="2434494"/>
                    <a:pt x="3478244" y="2433256"/>
                    <a:pt x="3470243" y="2433256"/>
                  </a:cubicBezTo>
                  <a:cubicBezTo>
                    <a:pt x="3359848" y="2433161"/>
                    <a:pt x="3249358" y="2433447"/>
                    <a:pt x="3138963" y="2433066"/>
                  </a:cubicBezTo>
                  <a:close/>
                  <a:moveTo>
                    <a:pt x="3553968" y="2281618"/>
                  </a:moveTo>
                  <a:cubicBezTo>
                    <a:pt x="3578257" y="2281618"/>
                    <a:pt x="3602450" y="2282951"/>
                    <a:pt x="3620928" y="2300001"/>
                  </a:cubicBezTo>
                  <a:cubicBezTo>
                    <a:pt x="3632644" y="2310860"/>
                    <a:pt x="3640645" y="2325719"/>
                    <a:pt x="3650361" y="2338768"/>
                  </a:cubicBezTo>
                  <a:lnTo>
                    <a:pt x="3650361" y="3593592"/>
                  </a:lnTo>
                  <a:cubicBezTo>
                    <a:pt x="3637788" y="3619023"/>
                    <a:pt x="3618738" y="3638073"/>
                    <a:pt x="3593306" y="3650646"/>
                  </a:cubicBezTo>
                  <a:lnTo>
                    <a:pt x="3080004" y="3650646"/>
                  </a:lnTo>
                  <a:cubicBezTo>
                    <a:pt x="3069145" y="3646455"/>
                    <a:pt x="3058572" y="3641598"/>
                    <a:pt x="3047524" y="3638264"/>
                  </a:cubicBezTo>
                  <a:cubicBezTo>
                    <a:pt x="3008852" y="3626834"/>
                    <a:pt x="2976276" y="3605498"/>
                    <a:pt x="2950464" y="3575208"/>
                  </a:cubicBezTo>
                  <a:cubicBezTo>
                    <a:pt x="2933033" y="3554730"/>
                    <a:pt x="2918841" y="3531393"/>
                    <a:pt x="2901315" y="3506628"/>
                  </a:cubicBezTo>
                  <a:cubicBezTo>
                    <a:pt x="2865786" y="3510343"/>
                    <a:pt x="2828163" y="3514058"/>
                    <a:pt x="2790539" y="3518249"/>
                  </a:cubicBezTo>
                  <a:cubicBezTo>
                    <a:pt x="2693955" y="3528917"/>
                    <a:pt x="2597372" y="3539966"/>
                    <a:pt x="2500693" y="3550634"/>
                  </a:cubicBezTo>
                  <a:cubicBezTo>
                    <a:pt x="2405253" y="3561207"/>
                    <a:pt x="2309812" y="3571494"/>
                    <a:pt x="2214372" y="3582161"/>
                  </a:cubicBezTo>
                  <a:cubicBezTo>
                    <a:pt x="2118931" y="3592830"/>
                    <a:pt x="2023586" y="3603974"/>
                    <a:pt x="1928145" y="3614451"/>
                  </a:cubicBezTo>
                  <a:cubicBezTo>
                    <a:pt x="1833848" y="3624834"/>
                    <a:pt x="1739550" y="3634835"/>
                    <a:pt x="1645253" y="3645217"/>
                  </a:cubicBezTo>
                  <a:cubicBezTo>
                    <a:pt x="1640871" y="3645693"/>
                    <a:pt x="1636776" y="3648741"/>
                    <a:pt x="1632585" y="3650551"/>
                  </a:cubicBezTo>
                  <a:lnTo>
                    <a:pt x="1575530" y="3650551"/>
                  </a:lnTo>
                  <a:lnTo>
                    <a:pt x="1575720" y="3650646"/>
                  </a:lnTo>
                  <a:cubicBezTo>
                    <a:pt x="1546669" y="3641026"/>
                    <a:pt x="1517904" y="3630739"/>
                    <a:pt x="1488567" y="3622071"/>
                  </a:cubicBezTo>
                  <a:cubicBezTo>
                    <a:pt x="1055465" y="3493770"/>
                    <a:pt x="622363" y="3365468"/>
                    <a:pt x="189166" y="3237547"/>
                  </a:cubicBezTo>
                  <a:cubicBezTo>
                    <a:pt x="67056" y="3201447"/>
                    <a:pt x="1524" y="3099625"/>
                    <a:pt x="571" y="2993612"/>
                  </a:cubicBezTo>
                  <a:cubicBezTo>
                    <a:pt x="-667" y="2860262"/>
                    <a:pt x="101727" y="2750439"/>
                    <a:pt x="235458" y="2739294"/>
                  </a:cubicBezTo>
                  <a:cubicBezTo>
                    <a:pt x="250793" y="2738056"/>
                    <a:pt x="266319" y="2738151"/>
                    <a:pt x="281749" y="2738151"/>
                  </a:cubicBezTo>
                  <a:cubicBezTo>
                    <a:pt x="558546" y="2738151"/>
                    <a:pt x="835342" y="2738151"/>
                    <a:pt x="1112043" y="2738151"/>
                  </a:cubicBezTo>
                  <a:lnTo>
                    <a:pt x="1152334" y="2738151"/>
                  </a:lnTo>
                  <a:cubicBezTo>
                    <a:pt x="1155382" y="2732341"/>
                    <a:pt x="1158144" y="2727388"/>
                    <a:pt x="1160621" y="2722244"/>
                  </a:cubicBezTo>
                  <a:cubicBezTo>
                    <a:pt x="1205484" y="2631090"/>
                    <a:pt x="1279017" y="2586609"/>
                    <a:pt x="1380267" y="2586704"/>
                  </a:cubicBezTo>
                  <a:cubicBezTo>
                    <a:pt x="1512093" y="2586799"/>
                    <a:pt x="1644015" y="2586704"/>
                    <a:pt x="1775841" y="2586704"/>
                  </a:cubicBezTo>
                  <a:cubicBezTo>
                    <a:pt x="1791081" y="2586704"/>
                    <a:pt x="1806321" y="2586704"/>
                    <a:pt x="1822704" y="2586704"/>
                  </a:cubicBezTo>
                  <a:cubicBezTo>
                    <a:pt x="1825180" y="2572511"/>
                    <a:pt x="1827371" y="2561082"/>
                    <a:pt x="1829085" y="2549556"/>
                  </a:cubicBezTo>
                  <a:cubicBezTo>
                    <a:pt x="1845468" y="2442019"/>
                    <a:pt x="1939861" y="2361819"/>
                    <a:pt x="2042350" y="2359437"/>
                  </a:cubicBezTo>
                  <a:cubicBezTo>
                    <a:pt x="2054256" y="2359151"/>
                    <a:pt x="2066067" y="2358580"/>
                    <a:pt x="2077974" y="2358580"/>
                  </a:cubicBezTo>
                  <a:cubicBezTo>
                    <a:pt x="2288190" y="2358580"/>
                    <a:pt x="2498502" y="2359247"/>
                    <a:pt x="2708719" y="2357913"/>
                  </a:cubicBezTo>
                  <a:cubicBezTo>
                    <a:pt x="2751010" y="2357628"/>
                    <a:pt x="2784538" y="2368867"/>
                    <a:pt x="2812637" y="2400871"/>
                  </a:cubicBezTo>
                  <a:cubicBezTo>
                    <a:pt x="2836068" y="2427541"/>
                    <a:pt x="2862453" y="2451544"/>
                    <a:pt x="2889980" y="2479167"/>
                  </a:cubicBezTo>
                  <a:cubicBezTo>
                    <a:pt x="2893885" y="2466593"/>
                    <a:pt x="2897314" y="2457354"/>
                    <a:pt x="2899695" y="2447829"/>
                  </a:cubicBezTo>
                  <a:cubicBezTo>
                    <a:pt x="2919793" y="2367057"/>
                    <a:pt x="2998565" y="2286476"/>
                    <a:pt x="3112103" y="2282285"/>
                  </a:cubicBezTo>
                  <a:cubicBezTo>
                    <a:pt x="3138201" y="2281332"/>
                    <a:pt x="3164395" y="2281809"/>
                    <a:pt x="3190494" y="2281809"/>
                  </a:cubicBezTo>
                  <a:cubicBezTo>
                    <a:pt x="3311652" y="2281809"/>
                    <a:pt x="3432810" y="2281999"/>
                    <a:pt x="3553968" y="2281618"/>
                  </a:cubicBezTo>
                  <a:close/>
                  <a:moveTo>
                    <a:pt x="381571" y="1750885"/>
                  </a:moveTo>
                  <a:lnTo>
                    <a:pt x="1366932" y="1750885"/>
                  </a:lnTo>
                  <a:lnTo>
                    <a:pt x="1366932" y="1896808"/>
                  </a:lnTo>
                  <a:cubicBezTo>
                    <a:pt x="1342263" y="1903475"/>
                    <a:pt x="447008" y="1906238"/>
                    <a:pt x="381571" y="1899380"/>
                  </a:cubicBezTo>
                  <a:close/>
                  <a:moveTo>
                    <a:pt x="381666" y="1447514"/>
                  </a:moveTo>
                  <a:lnTo>
                    <a:pt x="1366932" y="1447514"/>
                  </a:lnTo>
                  <a:lnTo>
                    <a:pt x="1366932" y="1595056"/>
                  </a:lnTo>
                  <a:lnTo>
                    <a:pt x="381666" y="1595056"/>
                  </a:lnTo>
                  <a:close/>
                  <a:moveTo>
                    <a:pt x="381571" y="1142618"/>
                  </a:moveTo>
                  <a:lnTo>
                    <a:pt x="1367885" y="1142618"/>
                  </a:lnTo>
                  <a:lnTo>
                    <a:pt x="1367885" y="1286922"/>
                  </a:lnTo>
                  <a:cubicBezTo>
                    <a:pt x="1340358" y="1293780"/>
                    <a:pt x="417766" y="1294828"/>
                    <a:pt x="381571" y="1287970"/>
                  </a:cubicBezTo>
                  <a:close/>
                  <a:moveTo>
                    <a:pt x="686181" y="837914"/>
                  </a:moveTo>
                  <a:lnTo>
                    <a:pt x="1367314" y="837914"/>
                  </a:lnTo>
                  <a:lnTo>
                    <a:pt x="1367314" y="984504"/>
                  </a:lnTo>
                  <a:cubicBezTo>
                    <a:pt x="1341692" y="990695"/>
                    <a:pt x="740854" y="992695"/>
                    <a:pt x="686181" y="986504"/>
                  </a:cubicBezTo>
                  <a:close/>
                  <a:moveTo>
                    <a:pt x="379666" y="837818"/>
                  </a:moveTo>
                  <a:lnTo>
                    <a:pt x="379666" y="837913"/>
                  </a:lnTo>
                  <a:lnTo>
                    <a:pt x="532542" y="837913"/>
                  </a:lnTo>
                  <a:cubicBezTo>
                    <a:pt x="533590" y="887634"/>
                    <a:pt x="532923" y="935545"/>
                    <a:pt x="532828" y="982789"/>
                  </a:cubicBezTo>
                  <a:cubicBezTo>
                    <a:pt x="506444" y="990980"/>
                    <a:pt x="423290" y="992314"/>
                    <a:pt x="381095" y="985265"/>
                  </a:cubicBezTo>
                  <a:cubicBezTo>
                    <a:pt x="377951" y="938021"/>
                    <a:pt x="380142" y="890015"/>
                    <a:pt x="379666" y="837818"/>
                  </a:cubicBezTo>
                  <a:close/>
                  <a:moveTo>
                    <a:pt x="2349055" y="800576"/>
                  </a:moveTo>
                  <a:lnTo>
                    <a:pt x="2349055" y="800671"/>
                  </a:lnTo>
                  <a:cubicBezTo>
                    <a:pt x="2241137" y="933926"/>
                    <a:pt x="2266092" y="1127760"/>
                    <a:pt x="2404395" y="1231963"/>
                  </a:cubicBezTo>
                  <a:cubicBezTo>
                    <a:pt x="2534316" y="1329880"/>
                    <a:pt x="2724245" y="1308830"/>
                    <a:pt x="2829115" y="1170527"/>
                  </a:cubicBezTo>
                  <a:cubicBezTo>
                    <a:pt x="2927127" y="1041463"/>
                    <a:pt x="2891504" y="863060"/>
                    <a:pt x="2818542" y="803148"/>
                  </a:cubicBezTo>
                  <a:cubicBezTo>
                    <a:pt x="2707005" y="936307"/>
                    <a:pt x="2490882" y="959643"/>
                    <a:pt x="2349055" y="800576"/>
                  </a:cubicBezTo>
                  <a:close/>
                  <a:moveTo>
                    <a:pt x="252127" y="533209"/>
                  </a:moveTo>
                  <a:cubicBezTo>
                    <a:pt x="612077" y="533209"/>
                    <a:pt x="972026" y="533209"/>
                    <a:pt x="1331976" y="533209"/>
                  </a:cubicBezTo>
                  <a:cubicBezTo>
                    <a:pt x="1342644" y="533209"/>
                    <a:pt x="1353312" y="533209"/>
                    <a:pt x="1368457" y="533209"/>
                  </a:cubicBezTo>
                  <a:cubicBezTo>
                    <a:pt x="1368647" y="559212"/>
                    <a:pt x="1368838" y="583691"/>
                    <a:pt x="1368838" y="608171"/>
                  </a:cubicBezTo>
                  <a:cubicBezTo>
                    <a:pt x="1368838" y="631888"/>
                    <a:pt x="1368838" y="655605"/>
                    <a:pt x="1368838" y="683609"/>
                  </a:cubicBezTo>
                  <a:cubicBezTo>
                    <a:pt x="1354074" y="683990"/>
                    <a:pt x="1340358" y="684561"/>
                    <a:pt x="1326642" y="684561"/>
                  </a:cubicBezTo>
                  <a:cubicBezTo>
                    <a:pt x="970217" y="684561"/>
                    <a:pt x="613886" y="684561"/>
                    <a:pt x="257461" y="684752"/>
                  </a:cubicBezTo>
                  <a:cubicBezTo>
                    <a:pt x="240983" y="684752"/>
                    <a:pt x="224028" y="685609"/>
                    <a:pt x="208121" y="689419"/>
                  </a:cubicBezTo>
                  <a:cubicBezTo>
                    <a:pt x="179165" y="696372"/>
                    <a:pt x="160782" y="715518"/>
                    <a:pt x="155734" y="745521"/>
                  </a:cubicBezTo>
                  <a:cubicBezTo>
                    <a:pt x="153353" y="759428"/>
                    <a:pt x="151543" y="773715"/>
                    <a:pt x="151543" y="787812"/>
                  </a:cubicBezTo>
                  <a:cubicBezTo>
                    <a:pt x="151352" y="1175099"/>
                    <a:pt x="151352" y="1562385"/>
                    <a:pt x="151352" y="1949672"/>
                  </a:cubicBezTo>
                  <a:cubicBezTo>
                    <a:pt x="151352" y="1953196"/>
                    <a:pt x="151352" y="1956816"/>
                    <a:pt x="151352" y="1960340"/>
                  </a:cubicBezTo>
                  <a:cubicBezTo>
                    <a:pt x="152972" y="2024824"/>
                    <a:pt x="181547" y="2053304"/>
                    <a:pt x="246126" y="2053399"/>
                  </a:cubicBezTo>
                  <a:cubicBezTo>
                    <a:pt x="407670" y="2053685"/>
                    <a:pt x="569309" y="2053399"/>
                    <a:pt x="730853" y="2053494"/>
                  </a:cubicBezTo>
                  <a:cubicBezTo>
                    <a:pt x="740378" y="2053494"/>
                    <a:pt x="749903" y="2053018"/>
                    <a:pt x="759333" y="2053780"/>
                  </a:cubicBezTo>
                  <a:cubicBezTo>
                    <a:pt x="805625" y="2057590"/>
                    <a:pt x="833247" y="2085213"/>
                    <a:pt x="835247" y="2131885"/>
                  </a:cubicBezTo>
                  <a:cubicBezTo>
                    <a:pt x="836676" y="2166270"/>
                    <a:pt x="835724" y="2200751"/>
                    <a:pt x="835724" y="2235231"/>
                  </a:cubicBezTo>
                  <a:cubicBezTo>
                    <a:pt x="835724" y="2262473"/>
                    <a:pt x="835724" y="2289810"/>
                    <a:pt x="835724" y="2322385"/>
                  </a:cubicBezTo>
                  <a:cubicBezTo>
                    <a:pt x="845534" y="2314479"/>
                    <a:pt x="852678" y="2309622"/>
                    <a:pt x="858679" y="2303716"/>
                  </a:cubicBezTo>
                  <a:cubicBezTo>
                    <a:pt x="926878" y="2235803"/>
                    <a:pt x="995934" y="2168747"/>
                    <a:pt x="1062419" y="2099214"/>
                  </a:cubicBezTo>
                  <a:cubicBezTo>
                    <a:pt x="1094423" y="2065686"/>
                    <a:pt x="1129665" y="2052351"/>
                    <a:pt x="1176052" y="2052732"/>
                  </a:cubicBezTo>
                  <a:cubicBezTo>
                    <a:pt x="1406557" y="2054447"/>
                    <a:pt x="1636967" y="2053494"/>
                    <a:pt x="1867472" y="2053494"/>
                  </a:cubicBezTo>
                  <a:cubicBezTo>
                    <a:pt x="1878139" y="2053494"/>
                    <a:pt x="1888903" y="2054066"/>
                    <a:pt x="1899571" y="2053209"/>
                  </a:cubicBezTo>
                  <a:cubicBezTo>
                    <a:pt x="1946148" y="2049589"/>
                    <a:pt x="1973675" y="2022062"/>
                    <a:pt x="1976057" y="1975580"/>
                  </a:cubicBezTo>
                  <a:cubicBezTo>
                    <a:pt x="1977295" y="1952244"/>
                    <a:pt x="1976247" y="1928717"/>
                    <a:pt x="1976247" y="1903666"/>
                  </a:cubicBezTo>
                  <a:lnTo>
                    <a:pt x="2125313" y="1903666"/>
                  </a:lnTo>
                  <a:cubicBezTo>
                    <a:pt x="2145316" y="2034444"/>
                    <a:pt x="2098548" y="2130837"/>
                    <a:pt x="2003870" y="2180082"/>
                  </a:cubicBezTo>
                  <a:cubicBezTo>
                    <a:pt x="1977390" y="2193893"/>
                    <a:pt x="1949196" y="2202942"/>
                    <a:pt x="1918907" y="2203513"/>
                  </a:cubicBezTo>
                  <a:cubicBezTo>
                    <a:pt x="1902333" y="2203799"/>
                    <a:pt x="1885664" y="2204751"/>
                    <a:pt x="1869091" y="2204751"/>
                  </a:cubicBezTo>
                  <a:cubicBezTo>
                    <a:pt x="1650492" y="2204751"/>
                    <a:pt x="1431893" y="2205418"/>
                    <a:pt x="1213295" y="2204085"/>
                  </a:cubicBezTo>
                  <a:cubicBezTo>
                    <a:pt x="1183100" y="2203894"/>
                    <a:pt x="1162812" y="2213324"/>
                    <a:pt x="1142143" y="2234374"/>
                  </a:cubicBezTo>
                  <a:cubicBezTo>
                    <a:pt x="1038892" y="2339435"/>
                    <a:pt x="934212" y="2443162"/>
                    <a:pt x="830104" y="2547270"/>
                  </a:cubicBezTo>
                  <a:cubicBezTo>
                    <a:pt x="814959" y="2562415"/>
                    <a:pt x="799719" y="2576607"/>
                    <a:pt x="777621" y="2582036"/>
                  </a:cubicBezTo>
                  <a:cubicBezTo>
                    <a:pt x="734568" y="2592705"/>
                    <a:pt x="695515" y="2562986"/>
                    <a:pt x="689229" y="2530506"/>
                  </a:cubicBezTo>
                  <a:cubicBezTo>
                    <a:pt x="686562" y="2516600"/>
                    <a:pt x="684657" y="2502408"/>
                    <a:pt x="684562" y="2488310"/>
                  </a:cubicBezTo>
                  <a:cubicBezTo>
                    <a:pt x="684086" y="2407539"/>
                    <a:pt x="684371" y="2326767"/>
                    <a:pt x="684371" y="2245995"/>
                  </a:cubicBezTo>
                  <a:cubicBezTo>
                    <a:pt x="684371" y="2240089"/>
                    <a:pt x="684371" y="2234184"/>
                    <a:pt x="684371" y="2227564"/>
                  </a:cubicBezTo>
                  <a:lnTo>
                    <a:pt x="684371" y="2204942"/>
                  </a:lnTo>
                  <a:lnTo>
                    <a:pt x="684467" y="2204942"/>
                  </a:lnTo>
                  <a:lnTo>
                    <a:pt x="684371" y="2204847"/>
                  </a:lnTo>
                  <a:lnTo>
                    <a:pt x="684371" y="2204942"/>
                  </a:lnTo>
                  <a:lnTo>
                    <a:pt x="641985" y="2204942"/>
                  </a:lnTo>
                  <a:cubicBezTo>
                    <a:pt x="508921" y="2204942"/>
                    <a:pt x="375857" y="2204466"/>
                    <a:pt x="242792" y="2205132"/>
                  </a:cubicBezTo>
                  <a:cubicBezTo>
                    <a:pt x="188976" y="2205418"/>
                    <a:pt x="139065" y="2194083"/>
                    <a:pt x="95250" y="2161984"/>
                  </a:cubicBezTo>
                  <a:cubicBezTo>
                    <a:pt x="38291" y="2120265"/>
                    <a:pt x="7715" y="2063400"/>
                    <a:pt x="1048" y="1993392"/>
                  </a:cubicBezTo>
                  <a:cubicBezTo>
                    <a:pt x="286" y="1985105"/>
                    <a:pt x="0" y="1976818"/>
                    <a:pt x="0" y="1968436"/>
                  </a:cubicBezTo>
                  <a:cubicBezTo>
                    <a:pt x="0" y="1569338"/>
                    <a:pt x="0" y="1170241"/>
                    <a:pt x="0" y="771048"/>
                  </a:cubicBezTo>
                  <a:cubicBezTo>
                    <a:pt x="0" y="710660"/>
                    <a:pt x="16955" y="656272"/>
                    <a:pt x="57531" y="610552"/>
                  </a:cubicBezTo>
                  <a:cubicBezTo>
                    <a:pt x="97917" y="565118"/>
                    <a:pt x="148400" y="539114"/>
                    <a:pt x="209360" y="534638"/>
                  </a:cubicBezTo>
                  <a:cubicBezTo>
                    <a:pt x="223552" y="533590"/>
                    <a:pt x="237839" y="533209"/>
                    <a:pt x="252127" y="533209"/>
                  </a:cubicBezTo>
                  <a:close/>
                  <a:moveTo>
                    <a:pt x="2587085" y="456723"/>
                  </a:moveTo>
                  <a:cubicBezTo>
                    <a:pt x="2504408" y="455961"/>
                    <a:pt x="2433637" y="523970"/>
                    <a:pt x="2434018" y="607218"/>
                  </a:cubicBezTo>
                  <a:cubicBezTo>
                    <a:pt x="2434399" y="690943"/>
                    <a:pt x="2495550" y="757523"/>
                    <a:pt x="2584418" y="760475"/>
                  </a:cubicBezTo>
                  <a:cubicBezTo>
                    <a:pt x="2666428" y="763143"/>
                    <a:pt x="2737008" y="692372"/>
                    <a:pt x="2737675" y="609981"/>
                  </a:cubicBezTo>
                  <a:lnTo>
                    <a:pt x="2737675" y="609885"/>
                  </a:lnTo>
                  <a:cubicBezTo>
                    <a:pt x="2738342" y="526922"/>
                    <a:pt x="2670143" y="457485"/>
                    <a:pt x="2587085" y="456723"/>
                  </a:cubicBezTo>
                  <a:close/>
                  <a:moveTo>
                    <a:pt x="2591561" y="305847"/>
                  </a:moveTo>
                  <a:cubicBezTo>
                    <a:pt x="2762059" y="309181"/>
                    <a:pt x="2893885" y="448341"/>
                    <a:pt x="2887789" y="618458"/>
                  </a:cubicBezTo>
                  <a:cubicBezTo>
                    <a:pt x="2887027" y="639603"/>
                    <a:pt x="2893790" y="652652"/>
                    <a:pt x="2908173" y="667512"/>
                  </a:cubicBezTo>
                  <a:cubicBezTo>
                    <a:pt x="2985039" y="746760"/>
                    <a:pt x="3031140" y="840676"/>
                    <a:pt x="3038570" y="952214"/>
                  </a:cubicBezTo>
                  <a:cubicBezTo>
                    <a:pt x="3049714" y="1117854"/>
                    <a:pt x="2988564" y="1251584"/>
                    <a:pt x="2858643" y="1352835"/>
                  </a:cubicBezTo>
                  <a:cubicBezTo>
                    <a:pt x="2789872" y="1406366"/>
                    <a:pt x="2710434" y="1435226"/>
                    <a:pt x="2622518" y="1441894"/>
                  </a:cubicBezTo>
                  <a:cubicBezTo>
                    <a:pt x="2523267" y="1449419"/>
                    <a:pt x="2431827" y="1428273"/>
                    <a:pt x="2347436" y="1376267"/>
                  </a:cubicBezTo>
                  <a:cubicBezTo>
                    <a:pt x="2235326" y="1307115"/>
                    <a:pt x="2167128" y="1206722"/>
                    <a:pt x="2139600" y="1078706"/>
                  </a:cubicBezTo>
                  <a:cubicBezTo>
                    <a:pt x="2133123" y="1048702"/>
                    <a:pt x="2131885" y="1017650"/>
                    <a:pt x="2129980" y="1001649"/>
                  </a:cubicBezTo>
                  <a:lnTo>
                    <a:pt x="2130075" y="1001744"/>
                  </a:lnTo>
                  <a:cubicBezTo>
                    <a:pt x="2132457" y="859726"/>
                    <a:pt x="2178367" y="751046"/>
                    <a:pt x="2269331" y="662177"/>
                  </a:cubicBezTo>
                  <a:cubicBezTo>
                    <a:pt x="2281047" y="650748"/>
                    <a:pt x="2283428" y="639603"/>
                    <a:pt x="2282856" y="624458"/>
                  </a:cubicBezTo>
                  <a:cubicBezTo>
                    <a:pt x="2280189" y="545591"/>
                    <a:pt x="2301906" y="474535"/>
                    <a:pt x="2353818" y="413956"/>
                  </a:cubicBezTo>
                  <a:cubicBezTo>
                    <a:pt x="2416301" y="341090"/>
                    <a:pt x="2495645" y="304037"/>
                    <a:pt x="2591561" y="305847"/>
                  </a:cubicBezTo>
                  <a:close/>
                  <a:moveTo>
                    <a:pt x="1761267" y="151543"/>
                  </a:moveTo>
                  <a:cubicBezTo>
                    <a:pt x="1696497" y="153829"/>
                    <a:pt x="1671446" y="191929"/>
                    <a:pt x="1673732" y="240602"/>
                  </a:cubicBezTo>
                  <a:cubicBezTo>
                    <a:pt x="1674018" y="246507"/>
                    <a:pt x="1673732" y="252508"/>
                    <a:pt x="1673732" y="258413"/>
                  </a:cubicBezTo>
                  <a:cubicBezTo>
                    <a:pt x="1673732" y="669417"/>
                    <a:pt x="1673732" y="1080516"/>
                    <a:pt x="1673732" y="1491520"/>
                  </a:cubicBezTo>
                  <a:cubicBezTo>
                    <a:pt x="1673732" y="1503426"/>
                    <a:pt x="1673637" y="1515332"/>
                    <a:pt x="1674875" y="1527143"/>
                  </a:cubicBezTo>
                  <a:cubicBezTo>
                    <a:pt x="1678590" y="1562386"/>
                    <a:pt x="1699354" y="1586389"/>
                    <a:pt x="1734025" y="1593914"/>
                  </a:cubicBezTo>
                  <a:cubicBezTo>
                    <a:pt x="1747741" y="1596866"/>
                    <a:pt x="1762315" y="1596962"/>
                    <a:pt x="1776412" y="1597057"/>
                  </a:cubicBezTo>
                  <a:cubicBezTo>
                    <a:pt x="1936813" y="1597247"/>
                    <a:pt x="2097214" y="1597914"/>
                    <a:pt x="2257519" y="1596676"/>
                  </a:cubicBezTo>
                  <a:cubicBezTo>
                    <a:pt x="2296000" y="1596390"/>
                    <a:pt x="2325814" y="1608773"/>
                    <a:pt x="2352484" y="1636109"/>
                  </a:cubicBezTo>
                  <a:cubicBezTo>
                    <a:pt x="2419635" y="1704975"/>
                    <a:pt x="2488215" y="1772507"/>
                    <a:pt x="2556319" y="1840516"/>
                  </a:cubicBezTo>
                  <a:cubicBezTo>
                    <a:pt x="2564510" y="1848707"/>
                    <a:pt x="2573178" y="1856232"/>
                    <a:pt x="2586227" y="1868424"/>
                  </a:cubicBezTo>
                  <a:lnTo>
                    <a:pt x="2586418" y="1868424"/>
                  </a:lnTo>
                  <a:cubicBezTo>
                    <a:pt x="2586418" y="1850898"/>
                    <a:pt x="2586418" y="1839468"/>
                    <a:pt x="2586418" y="1828038"/>
                  </a:cubicBezTo>
                  <a:cubicBezTo>
                    <a:pt x="2586418" y="1778127"/>
                    <a:pt x="2585465" y="1728216"/>
                    <a:pt x="2586799" y="1678400"/>
                  </a:cubicBezTo>
                  <a:cubicBezTo>
                    <a:pt x="2588132" y="1628013"/>
                    <a:pt x="2616898" y="1600010"/>
                    <a:pt x="2667190" y="1597343"/>
                  </a:cubicBezTo>
                  <a:cubicBezTo>
                    <a:pt x="2675477" y="1596866"/>
                    <a:pt x="2683858" y="1597247"/>
                    <a:pt x="2692145" y="1597247"/>
                  </a:cubicBezTo>
                  <a:cubicBezTo>
                    <a:pt x="2791967" y="1597247"/>
                    <a:pt x="2891694" y="1597247"/>
                    <a:pt x="2991516" y="1597247"/>
                  </a:cubicBezTo>
                  <a:cubicBezTo>
                    <a:pt x="3130486" y="1597247"/>
                    <a:pt x="3269455" y="1597533"/>
                    <a:pt x="3408520" y="1597057"/>
                  </a:cubicBezTo>
                  <a:cubicBezTo>
                    <a:pt x="3466909" y="1596866"/>
                    <a:pt x="3495769" y="1568482"/>
                    <a:pt x="3498913" y="1510475"/>
                  </a:cubicBezTo>
                  <a:cubicBezTo>
                    <a:pt x="3499198" y="1505712"/>
                    <a:pt x="3498913" y="1500950"/>
                    <a:pt x="3498913" y="1496187"/>
                  </a:cubicBezTo>
                  <a:cubicBezTo>
                    <a:pt x="3498913" y="1081564"/>
                    <a:pt x="3498913" y="667036"/>
                    <a:pt x="3498722" y="252413"/>
                  </a:cubicBezTo>
                  <a:cubicBezTo>
                    <a:pt x="3498722" y="238316"/>
                    <a:pt x="3497008" y="223933"/>
                    <a:pt x="3493960" y="210217"/>
                  </a:cubicBezTo>
                  <a:cubicBezTo>
                    <a:pt x="3487483" y="180880"/>
                    <a:pt x="3468528" y="162401"/>
                    <a:pt x="3439286" y="156401"/>
                  </a:cubicBezTo>
                  <a:cubicBezTo>
                    <a:pt x="3423189" y="153162"/>
                    <a:pt x="3406425" y="151733"/>
                    <a:pt x="3389947" y="151733"/>
                  </a:cubicBezTo>
                  <a:cubicBezTo>
                    <a:pt x="2854165" y="151543"/>
                    <a:pt x="2318384" y="151543"/>
                    <a:pt x="1782603" y="151543"/>
                  </a:cubicBezTo>
                  <a:cubicBezTo>
                    <a:pt x="1775459" y="151543"/>
                    <a:pt x="1768315" y="151352"/>
                    <a:pt x="1761267" y="151543"/>
                  </a:cubicBezTo>
                  <a:close/>
                  <a:moveTo>
                    <a:pt x="3400138" y="0"/>
                  </a:moveTo>
                  <a:cubicBezTo>
                    <a:pt x="3441001" y="0"/>
                    <a:pt x="3481006" y="4191"/>
                    <a:pt x="3518058" y="22003"/>
                  </a:cubicBezTo>
                  <a:cubicBezTo>
                    <a:pt x="3580161" y="51816"/>
                    <a:pt x="3621404" y="100108"/>
                    <a:pt x="3641121" y="166402"/>
                  </a:cubicBezTo>
                  <a:cubicBezTo>
                    <a:pt x="3643788" y="175260"/>
                    <a:pt x="3647312" y="183928"/>
                    <a:pt x="3650360" y="192596"/>
                  </a:cubicBezTo>
                  <a:lnTo>
                    <a:pt x="3650360" y="1554480"/>
                  </a:lnTo>
                  <a:lnTo>
                    <a:pt x="3650455" y="1554480"/>
                  </a:lnTo>
                  <a:cubicBezTo>
                    <a:pt x="3639692" y="1581817"/>
                    <a:pt x="3631977" y="1610963"/>
                    <a:pt x="3617404" y="1636109"/>
                  </a:cubicBezTo>
                  <a:cubicBezTo>
                    <a:pt x="3577780" y="1704499"/>
                    <a:pt x="3516915" y="1741646"/>
                    <a:pt x="3437762" y="1747361"/>
                  </a:cubicBezTo>
                  <a:cubicBezTo>
                    <a:pt x="3421189" y="1748600"/>
                    <a:pt x="3404520" y="1748600"/>
                    <a:pt x="3387946" y="1748695"/>
                  </a:cubicBezTo>
                  <a:cubicBezTo>
                    <a:pt x="3185921" y="1748695"/>
                    <a:pt x="2983991" y="1748695"/>
                    <a:pt x="2781966" y="1748695"/>
                  </a:cubicBezTo>
                  <a:lnTo>
                    <a:pt x="2740342" y="1748695"/>
                  </a:lnTo>
                  <a:cubicBezTo>
                    <a:pt x="2739389" y="1760696"/>
                    <a:pt x="2737960" y="1770888"/>
                    <a:pt x="2737960" y="1781080"/>
                  </a:cubicBezTo>
                  <a:cubicBezTo>
                    <a:pt x="2737770" y="1864233"/>
                    <a:pt x="2738151" y="1947386"/>
                    <a:pt x="2737579" y="2030635"/>
                  </a:cubicBezTo>
                  <a:cubicBezTo>
                    <a:pt x="2737579" y="2045875"/>
                    <a:pt x="2736532" y="2061782"/>
                    <a:pt x="2732150" y="2076260"/>
                  </a:cubicBezTo>
                  <a:cubicBezTo>
                    <a:pt x="2717958" y="2123123"/>
                    <a:pt x="2664808" y="2142935"/>
                    <a:pt x="2623184" y="2117122"/>
                  </a:cubicBezTo>
                  <a:cubicBezTo>
                    <a:pt x="2611278" y="2109692"/>
                    <a:pt x="2600705" y="2099596"/>
                    <a:pt x="2590704" y="2089595"/>
                  </a:cubicBezTo>
                  <a:cubicBezTo>
                    <a:pt x="2484690" y="1983867"/>
                    <a:pt x="2378582" y="1878235"/>
                    <a:pt x="2273331" y="1771841"/>
                  </a:cubicBezTo>
                  <a:cubicBezTo>
                    <a:pt x="2257138" y="1755458"/>
                    <a:pt x="2240946" y="1748028"/>
                    <a:pt x="2217419" y="1748218"/>
                  </a:cubicBezTo>
                  <a:cubicBezTo>
                    <a:pt x="2067686" y="1749266"/>
                    <a:pt x="1917953" y="1748504"/>
                    <a:pt x="1768315" y="1748885"/>
                  </a:cubicBezTo>
                  <a:cubicBezTo>
                    <a:pt x="1722500" y="1748981"/>
                    <a:pt x="1678495" y="1743266"/>
                    <a:pt x="1638204" y="1719453"/>
                  </a:cubicBezTo>
                  <a:cubicBezTo>
                    <a:pt x="1572767" y="1680782"/>
                    <a:pt x="1533048" y="1624965"/>
                    <a:pt x="1524571" y="1548670"/>
                  </a:cubicBezTo>
                  <a:cubicBezTo>
                    <a:pt x="1522094" y="1526286"/>
                    <a:pt x="1520570" y="1503712"/>
                    <a:pt x="1520475" y="1481233"/>
                  </a:cubicBezTo>
                  <a:cubicBezTo>
                    <a:pt x="1520284" y="1072515"/>
                    <a:pt x="1520284" y="663797"/>
                    <a:pt x="1520380" y="254984"/>
                  </a:cubicBezTo>
                  <a:cubicBezTo>
                    <a:pt x="1520380" y="212027"/>
                    <a:pt x="1524190" y="169450"/>
                    <a:pt x="1544097" y="130302"/>
                  </a:cubicBezTo>
                  <a:cubicBezTo>
                    <a:pt x="1583245" y="53340"/>
                    <a:pt x="1646110" y="10478"/>
                    <a:pt x="1731930" y="1429"/>
                  </a:cubicBezTo>
                  <a:cubicBezTo>
                    <a:pt x="1744884" y="95"/>
                    <a:pt x="1758028" y="191"/>
                    <a:pt x="1771078" y="191"/>
                  </a:cubicBezTo>
                  <a:cubicBezTo>
                    <a:pt x="2314193" y="191"/>
                    <a:pt x="2857118" y="191"/>
                    <a:pt x="3400138"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76"/>
            <p:cNvSpPr txBox="1"/>
            <p:nvPr/>
          </p:nvSpPr>
          <p:spPr>
            <a:xfrm>
              <a:off x="5256787" y="2405937"/>
              <a:ext cx="1476600" cy="804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 sz="1800">
                  <a:solidFill>
                    <a:srgbClr val="FFFFFF"/>
                  </a:solidFill>
                  <a:latin typeface="Calibri"/>
                  <a:ea typeface="Calibri"/>
                  <a:cs typeface="Calibri"/>
                  <a:sym typeface="Calibri"/>
                </a:rPr>
                <a:t>Product Overview</a:t>
              </a:r>
              <a:endParaRPr/>
            </a:p>
          </p:txBody>
        </p:sp>
        <p:sp>
          <p:nvSpPr>
            <p:cNvPr id="1638" name="Google Shape;1638;p76"/>
            <p:cNvSpPr/>
            <p:nvPr/>
          </p:nvSpPr>
          <p:spPr>
            <a:xfrm>
              <a:off x="5498671" y="1485150"/>
              <a:ext cx="992115" cy="820421"/>
            </a:xfrm>
            <a:custGeom>
              <a:rect b="b" l="l" r="r" t="t"/>
              <a:pathLst>
                <a:path extrusionOk="0" h="1123864" w="1359061">
                  <a:moveTo>
                    <a:pt x="1009710" y="447860"/>
                  </a:moveTo>
                  <a:cubicBezTo>
                    <a:pt x="1034856" y="448336"/>
                    <a:pt x="1054097" y="468529"/>
                    <a:pt x="1053620" y="493961"/>
                  </a:cubicBezTo>
                  <a:lnTo>
                    <a:pt x="1053620" y="494056"/>
                  </a:lnTo>
                  <a:cubicBezTo>
                    <a:pt x="1053144" y="519012"/>
                    <a:pt x="1032189" y="539586"/>
                    <a:pt x="1007996" y="538919"/>
                  </a:cubicBezTo>
                  <a:cubicBezTo>
                    <a:pt x="984088" y="538252"/>
                    <a:pt x="962657" y="516059"/>
                    <a:pt x="963228" y="492342"/>
                  </a:cubicBezTo>
                  <a:cubicBezTo>
                    <a:pt x="963800" y="468148"/>
                    <a:pt x="985517" y="447384"/>
                    <a:pt x="1009710" y="447860"/>
                  </a:cubicBezTo>
                  <a:close/>
                  <a:moveTo>
                    <a:pt x="182655" y="429572"/>
                  </a:moveTo>
                  <a:cubicBezTo>
                    <a:pt x="159318" y="445289"/>
                    <a:pt x="140364" y="458147"/>
                    <a:pt x="121695" y="470720"/>
                  </a:cubicBezTo>
                  <a:cubicBezTo>
                    <a:pt x="149317" y="519107"/>
                    <a:pt x="165033" y="538919"/>
                    <a:pt x="182655" y="549206"/>
                  </a:cubicBezTo>
                  <a:close/>
                  <a:moveTo>
                    <a:pt x="284858" y="343466"/>
                  </a:moveTo>
                  <a:cubicBezTo>
                    <a:pt x="284572" y="362802"/>
                    <a:pt x="275809" y="379661"/>
                    <a:pt x="295335" y="391568"/>
                  </a:cubicBezTo>
                  <a:cubicBezTo>
                    <a:pt x="298193" y="393282"/>
                    <a:pt x="297717" y="402521"/>
                    <a:pt x="296955" y="408046"/>
                  </a:cubicBezTo>
                  <a:cubicBezTo>
                    <a:pt x="292192" y="444241"/>
                    <a:pt x="289239" y="481007"/>
                    <a:pt x="281143" y="516536"/>
                  </a:cubicBezTo>
                  <a:cubicBezTo>
                    <a:pt x="273714" y="549016"/>
                    <a:pt x="282191" y="571495"/>
                    <a:pt x="310194" y="587783"/>
                  </a:cubicBezTo>
                  <a:cubicBezTo>
                    <a:pt x="336674" y="570257"/>
                    <a:pt x="345913" y="548254"/>
                    <a:pt x="337341" y="515488"/>
                  </a:cubicBezTo>
                  <a:cubicBezTo>
                    <a:pt x="328768" y="482627"/>
                    <a:pt x="326768" y="447956"/>
                    <a:pt x="322672" y="414047"/>
                  </a:cubicBezTo>
                  <a:cubicBezTo>
                    <a:pt x="321720" y="406331"/>
                    <a:pt x="320958" y="394616"/>
                    <a:pt x="325244" y="391091"/>
                  </a:cubicBezTo>
                  <a:cubicBezTo>
                    <a:pt x="343341" y="376042"/>
                    <a:pt x="335245" y="360326"/>
                    <a:pt x="332007" y="343466"/>
                  </a:cubicBezTo>
                  <a:close/>
                  <a:moveTo>
                    <a:pt x="678717" y="299270"/>
                  </a:moveTo>
                  <a:cubicBezTo>
                    <a:pt x="688146" y="299270"/>
                    <a:pt x="697767" y="298604"/>
                    <a:pt x="707101" y="299747"/>
                  </a:cubicBezTo>
                  <a:cubicBezTo>
                    <a:pt x="735867" y="303271"/>
                    <a:pt x="754917" y="324512"/>
                    <a:pt x="755012" y="352039"/>
                  </a:cubicBezTo>
                  <a:cubicBezTo>
                    <a:pt x="755012" y="379280"/>
                    <a:pt x="735486" y="401188"/>
                    <a:pt x="707292" y="404617"/>
                  </a:cubicBezTo>
                  <a:cubicBezTo>
                    <a:pt x="699100" y="405665"/>
                    <a:pt x="690718" y="405093"/>
                    <a:pt x="682431" y="405093"/>
                  </a:cubicBezTo>
                  <a:cubicBezTo>
                    <a:pt x="612613" y="405093"/>
                    <a:pt x="542795" y="405093"/>
                    <a:pt x="472881" y="405093"/>
                  </a:cubicBezTo>
                  <a:lnTo>
                    <a:pt x="435639" y="405093"/>
                  </a:lnTo>
                  <a:cubicBezTo>
                    <a:pt x="434877" y="416523"/>
                    <a:pt x="433829" y="425572"/>
                    <a:pt x="433829" y="434621"/>
                  </a:cubicBezTo>
                  <a:cubicBezTo>
                    <a:pt x="433924" y="510344"/>
                    <a:pt x="432114" y="586259"/>
                    <a:pt x="435162" y="661887"/>
                  </a:cubicBezTo>
                  <a:cubicBezTo>
                    <a:pt x="438115" y="735134"/>
                    <a:pt x="445926" y="808096"/>
                    <a:pt x="452022" y="881248"/>
                  </a:cubicBezTo>
                  <a:cubicBezTo>
                    <a:pt x="456975" y="941351"/>
                    <a:pt x="462975" y="1001358"/>
                    <a:pt x="467357" y="1061556"/>
                  </a:cubicBezTo>
                  <a:cubicBezTo>
                    <a:pt x="469643" y="1092798"/>
                    <a:pt x="448593" y="1118706"/>
                    <a:pt x="420208" y="1123088"/>
                  </a:cubicBezTo>
                  <a:cubicBezTo>
                    <a:pt x="390585" y="1127755"/>
                    <a:pt x="363915" y="1111086"/>
                    <a:pt x="355057" y="1081082"/>
                  </a:cubicBezTo>
                  <a:cubicBezTo>
                    <a:pt x="351723" y="1069843"/>
                    <a:pt x="350771" y="1057841"/>
                    <a:pt x="349723" y="1046126"/>
                  </a:cubicBezTo>
                  <a:cubicBezTo>
                    <a:pt x="340008" y="932969"/>
                    <a:pt x="330483" y="819812"/>
                    <a:pt x="320862" y="706655"/>
                  </a:cubicBezTo>
                  <a:cubicBezTo>
                    <a:pt x="320672" y="704464"/>
                    <a:pt x="319338" y="702368"/>
                    <a:pt x="318005" y="698463"/>
                  </a:cubicBezTo>
                  <a:lnTo>
                    <a:pt x="296574" y="698463"/>
                  </a:lnTo>
                  <a:cubicBezTo>
                    <a:pt x="292764" y="742564"/>
                    <a:pt x="289049" y="785998"/>
                    <a:pt x="285334" y="829432"/>
                  </a:cubicBezTo>
                  <a:cubicBezTo>
                    <a:pt x="278571" y="908394"/>
                    <a:pt x="272190" y="987356"/>
                    <a:pt x="264760" y="1066319"/>
                  </a:cubicBezTo>
                  <a:cubicBezTo>
                    <a:pt x="261331" y="1103085"/>
                    <a:pt x="237519" y="1124231"/>
                    <a:pt x="204848" y="1122897"/>
                  </a:cubicBezTo>
                  <a:cubicBezTo>
                    <a:pt x="177130" y="1121754"/>
                    <a:pt x="146650" y="1096703"/>
                    <a:pt x="150270" y="1057175"/>
                  </a:cubicBezTo>
                  <a:cubicBezTo>
                    <a:pt x="156556" y="987642"/>
                    <a:pt x="161985" y="918110"/>
                    <a:pt x="167796" y="848577"/>
                  </a:cubicBezTo>
                  <a:cubicBezTo>
                    <a:pt x="173034" y="786093"/>
                    <a:pt x="178273" y="723609"/>
                    <a:pt x="183417" y="661125"/>
                  </a:cubicBezTo>
                  <a:lnTo>
                    <a:pt x="182470" y="641147"/>
                  </a:lnTo>
                  <a:lnTo>
                    <a:pt x="182559" y="641123"/>
                  </a:lnTo>
                  <a:lnTo>
                    <a:pt x="182464" y="641027"/>
                  </a:lnTo>
                  <a:lnTo>
                    <a:pt x="182470" y="641147"/>
                  </a:lnTo>
                  <a:lnTo>
                    <a:pt x="151515" y="649414"/>
                  </a:lnTo>
                  <a:cubicBezTo>
                    <a:pt x="125802" y="653392"/>
                    <a:pt x="113551" y="643695"/>
                    <a:pt x="91977" y="613691"/>
                  </a:cubicBezTo>
                  <a:cubicBezTo>
                    <a:pt x="67116" y="579115"/>
                    <a:pt x="42161" y="544634"/>
                    <a:pt x="17682" y="509773"/>
                  </a:cubicBezTo>
                  <a:cubicBezTo>
                    <a:pt x="-6893" y="474816"/>
                    <a:pt x="-6321" y="457004"/>
                    <a:pt x="22349" y="424429"/>
                  </a:cubicBezTo>
                  <a:cubicBezTo>
                    <a:pt x="80070" y="358802"/>
                    <a:pt x="153127" y="320035"/>
                    <a:pt x="238852" y="306128"/>
                  </a:cubicBezTo>
                  <a:cubicBezTo>
                    <a:pt x="269046" y="301271"/>
                    <a:pt x="300098" y="299747"/>
                    <a:pt x="330673" y="299556"/>
                  </a:cubicBezTo>
                  <a:cubicBezTo>
                    <a:pt x="446688" y="298794"/>
                    <a:pt x="562702" y="299270"/>
                    <a:pt x="678717" y="299270"/>
                  </a:cubicBezTo>
                  <a:close/>
                  <a:moveTo>
                    <a:pt x="1004567" y="140013"/>
                  </a:moveTo>
                  <a:lnTo>
                    <a:pt x="1004472" y="140108"/>
                  </a:lnTo>
                  <a:cubicBezTo>
                    <a:pt x="1060383" y="140298"/>
                    <a:pt x="1098960" y="165159"/>
                    <a:pt x="1118772" y="213641"/>
                  </a:cubicBezTo>
                  <a:cubicBezTo>
                    <a:pt x="1138488" y="262028"/>
                    <a:pt x="1128297" y="307558"/>
                    <a:pt x="1088863" y="346324"/>
                  </a:cubicBezTo>
                  <a:cubicBezTo>
                    <a:pt x="1082100" y="352896"/>
                    <a:pt x="1074957" y="359278"/>
                    <a:pt x="1067241" y="364612"/>
                  </a:cubicBezTo>
                  <a:cubicBezTo>
                    <a:pt x="1055240" y="372994"/>
                    <a:pt x="1047334" y="382424"/>
                    <a:pt x="1044191" y="398140"/>
                  </a:cubicBezTo>
                  <a:cubicBezTo>
                    <a:pt x="1040095" y="419000"/>
                    <a:pt x="1016378" y="426525"/>
                    <a:pt x="988851" y="419190"/>
                  </a:cubicBezTo>
                  <a:cubicBezTo>
                    <a:pt x="973420" y="415095"/>
                    <a:pt x="969896" y="405474"/>
                    <a:pt x="972753" y="382043"/>
                  </a:cubicBezTo>
                  <a:cubicBezTo>
                    <a:pt x="976373" y="353373"/>
                    <a:pt x="989803" y="330989"/>
                    <a:pt x="1012377" y="313368"/>
                  </a:cubicBezTo>
                  <a:cubicBezTo>
                    <a:pt x="1023522" y="304700"/>
                    <a:pt x="1035333" y="296223"/>
                    <a:pt x="1044477" y="285555"/>
                  </a:cubicBezTo>
                  <a:cubicBezTo>
                    <a:pt x="1064574" y="261933"/>
                    <a:pt x="1056002" y="230595"/>
                    <a:pt x="1027522" y="218784"/>
                  </a:cubicBezTo>
                  <a:cubicBezTo>
                    <a:pt x="997709" y="206402"/>
                    <a:pt x="966848" y="218499"/>
                    <a:pt x="953894" y="247740"/>
                  </a:cubicBezTo>
                  <a:cubicBezTo>
                    <a:pt x="940178" y="278601"/>
                    <a:pt x="939511" y="279078"/>
                    <a:pt x="907126" y="277839"/>
                  </a:cubicBezTo>
                  <a:cubicBezTo>
                    <a:pt x="878456" y="276696"/>
                    <a:pt x="870074" y="265362"/>
                    <a:pt x="876837" y="236501"/>
                  </a:cubicBezTo>
                  <a:cubicBezTo>
                    <a:pt x="890838" y="176779"/>
                    <a:pt x="939797" y="139822"/>
                    <a:pt x="1004567" y="140013"/>
                  </a:cubicBezTo>
                  <a:close/>
                  <a:moveTo>
                    <a:pt x="306575" y="35618"/>
                  </a:moveTo>
                  <a:cubicBezTo>
                    <a:pt x="371154" y="34285"/>
                    <a:pt x="425351" y="85910"/>
                    <a:pt x="426494" y="149918"/>
                  </a:cubicBezTo>
                  <a:cubicBezTo>
                    <a:pt x="427637" y="213260"/>
                    <a:pt x="374488" y="267933"/>
                    <a:pt x="310670" y="268981"/>
                  </a:cubicBezTo>
                  <a:cubicBezTo>
                    <a:pt x="248758" y="270029"/>
                    <a:pt x="195132" y="218308"/>
                    <a:pt x="193132" y="155824"/>
                  </a:cubicBezTo>
                  <a:cubicBezTo>
                    <a:pt x="191132" y="91149"/>
                    <a:pt x="242186" y="36952"/>
                    <a:pt x="306575" y="35618"/>
                  </a:cubicBezTo>
                  <a:close/>
                  <a:moveTo>
                    <a:pt x="715293" y="186"/>
                  </a:moveTo>
                  <a:cubicBezTo>
                    <a:pt x="907126" y="186"/>
                    <a:pt x="1098960" y="186"/>
                    <a:pt x="1290793" y="186"/>
                  </a:cubicBezTo>
                  <a:cubicBezTo>
                    <a:pt x="1299080" y="186"/>
                    <a:pt x="1307462" y="-386"/>
                    <a:pt x="1315654" y="471"/>
                  </a:cubicBezTo>
                  <a:cubicBezTo>
                    <a:pt x="1340133" y="2948"/>
                    <a:pt x="1356325" y="19426"/>
                    <a:pt x="1358707" y="44286"/>
                  </a:cubicBezTo>
                  <a:cubicBezTo>
                    <a:pt x="1359373" y="51335"/>
                    <a:pt x="1358897" y="58479"/>
                    <a:pt x="1358897" y="65622"/>
                  </a:cubicBezTo>
                  <a:cubicBezTo>
                    <a:pt x="1358897" y="250312"/>
                    <a:pt x="1358897" y="435097"/>
                    <a:pt x="1358897" y="619787"/>
                  </a:cubicBezTo>
                  <a:cubicBezTo>
                    <a:pt x="1358897" y="625692"/>
                    <a:pt x="1359183" y="631693"/>
                    <a:pt x="1358802" y="637503"/>
                  </a:cubicBezTo>
                  <a:cubicBezTo>
                    <a:pt x="1356992" y="664269"/>
                    <a:pt x="1345943" y="676270"/>
                    <a:pt x="1319083" y="677127"/>
                  </a:cubicBezTo>
                  <a:cubicBezTo>
                    <a:pt x="1283554" y="678175"/>
                    <a:pt x="1248026" y="677508"/>
                    <a:pt x="1212498" y="677508"/>
                  </a:cubicBezTo>
                  <a:cubicBezTo>
                    <a:pt x="1191352" y="677508"/>
                    <a:pt x="1170207" y="677508"/>
                    <a:pt x="1146394" y="677508"/>
                  </a:cubicBezTo>
                  <a:cubicBezTo>
                    <a:pt x="1147537" y="688367"/>
                    <a:pt x="1147347" y="696368"/>
                    <a:pt x="1149252" y="703797"/>
                  </a:cubicBezTo>
                  <a:cubicBezTo>
                    <a:pt x="1177636" y="819717"/>
                    <a:pt x="1206307" y="935636"/>
                    <a:pt x="1234882" y="1051555"/>
                  </a:cubicBezTo>
                  <a:cubicBezTo>
                    <a:pt x="1237453" y="1061842"/>
                    <a:pt x="1240406" y="1072320"/>
                    <a:pt x="1240978" y="1082892"/>
                  </a:cubicBezTo>
                  <a:cubicBezTo>
                    <a:pt x="1242025" y="1102419"/>
                    <a:pt x="1229452" y="1117754"/>
                    <a:pt x="1211164" y="1121373"/>
                  </a:cubicBezTo>
                  <a:cubicBezTo>
                    <a:pt x="1195258" y="1124517"/>
                    <a:pt x="1177827" y="1115658"/>
                    <a:pt x="1171921" y="1098132"/>
                  </a:cubicBezTo>
                  <a:cubicBezTo>
                    <a:pt x="1164397" y="1075844"/>
                    <a:pt x="1159253" y="1052603"/>
                    <a:pt x="1153538" y="1029743"/>
                  </a:cubicBezTo>
                  <a:cubicBezTo>
                    <a:pt x="1126963" y="923063"/>
                    <a:pt x="1100484" y="816383"/>
                    <a:pt x="1073909" y="709798"/>
                  </a:cubicBezTo>
                  <a:cubicBezTo>
                    <a:pt x="1071623" y="700845"/>
                    <a:pt x="1068575" y="691986"/>
                    <a:pt x="1065527" y="682080"/>
                  </a:cubicBezTo>
                  <a:lnTo>
                    <a:pt x="1065146" y="681699"/>
                  </a:lnTo>
                  <a:cubicBezTo>
                    <a:pt x="1056859" y="681128"/>
                    <a:pt x="1050001" y="680271"/>
                    <a:pt x="1043048" y="680271"/>
                  </a:cubicBezTo>
                  <a:cubicBezTo>
                    <a:pt x="1012378" y="680080"/>
                    <a:pt x="981707" y="680271"/>
                    <a:pt x="948179" y="680271"/>
                  </a:cubicBezTo>
                  <a:cubicBezTo>
                    <a:pt x="937892" y="720276"/>
                    <a:pt x="927891" y="758852"/>
                    <a:pt x="918175" y="797523"/>
                  </a:cubicBezTo>
                  <a:cubicBezTo>
                    <a:pt x="894553" y="891535"/>
                    <a:pt x="871027" y="985547"/>
                    <a:pt x="847405" y="1079559"/>
                  </a:cubicBezTo>
                  <a:cubicBezTo>
                    <a:pt x="845404" y="1087560"/>
                    <a:pt x="843690" y="1095846"/>
                    <a:pt x="839975" y="1103085"/>
                  </a:cubicBezTo>
                  <a:cubicBezTo>
                    <a:pt x="832450" y="1117754"/>
                    <a:pt x="816353" y="1124993"/>
                    <a:pt x="801399" y="1121945"/>
                  </a:cubicBezTo>
                  <a:cubicBezTo>
                    <a:pt x="784825" y="1118516"/>
                    <a:pt x="772348" y="1104228"/>
                    <a:pt x="773014" y="1086131"/>
                  </a:cubicBezTo>
                  <a:cubicBezTo>
                    <a:pt x="773395" y="1074510"/>
                    <a:pt x="776729" y="1062795"/>
                    <a:pt x="779491" y="1051365"/>
                  </a:cubicBezTo>
                  <a:cubicBezTo>
                    <a:pt x="808257" y="934302"/>
                    <a:pt x="837308" y="817240"/>
                    <a:pt x="866169" y="700273"/>
                  </a:cubicBezTo>
                  <a:cubicBezTo>
                    <a:pt x="867312" y="695701"/>
                    <a:pt x="867407" y="691034"/>
                    <a:pt x="868455" y="683319"/>
                  </a:cubicBezTo>
                  <a:cubicBezTo>
                    <a:pt x="858930" y="682271"/>
                    <a:pt x="850072" y="680461"/>
                    <a:pt x="841213" y="680461"/>
                  </a:cubicBezTo>
                  <a:cubicBezTo>
                    <a:pt x="799780" y="680175"/>
                    <a:pt x="758346" y="680461"/>
                    <a:pt x="716912" y="680271"/>
                  </a:cubicBezTo>
                  <a:cubicBezTo>
                    <a:pt x="707482" y="680271"/>
                    <a:pt x="697862" y="680556"/>
                    <a:pt x="688623" y="679032"/>
                  </a:cubicBezTo>
                  <a:cubicBezTo>
                    <a:pt x="667954" y="675413"/>
                    <a:pt x="656047" y="664078"/>
                    <a:pt x="655666" y="643409"/>
                  </a:cubicBezTo>
                  <a:cubicBezTo>
                    <a:pt x="654714" y="584449"/>
                    <a:pt x="655285" y="525585"/>
                    <a:pt x="655285" y="464815"/>
                  </a:cubicBezTo>
                  <a:lnTo>
                    <a:pt x="725008" y="464815"/>
                  </a:lnTo>
                  <a:cubicBezTo>
                    <a:pt x="730057" y="509297"/>
                    <a:pt x="724627" y="555112"/>
                    <a:pt x="727961" y="599880"/>
                  </a:cubicBezTo>
                  <a:cubicBezTo>
                    <a:pt x="755298" y="606166"/>
                    <a:pt x="1234405" y="607690"/>
                    <a:pt x="1274315" y="601975"/>
                  </a:cubicBezTo>
                  <a:cubicBezTo>
                    <a:pt x="1280602" y="569114"/>
                    <a:pt x="1279935" y="101817"/>
                    <a:pt x="1273172" y="73528"/>
                  </a:cubicBezTo>
                  <a:lnTo>
                    <a:pt x="727771" y="73528"/>
                  </a:lnTo>
                  <a:cubicBezTo>
                    <a:pt x="723770" y="128773"/>
                    <a:pt x="728437" y="183923"/>
                    <a:pt x="725104" y="240120"/>
                  </a:cubicBezTo>
                  <a:lnTo>
                    <a:pt x="654333" y="240120"/>
                  </a:lnTo>
                  <a:cubicBezTo>
                    <a:pt x="654333" y="206783"/>
                    <a:pt x="654333" y="175065"/>
                    <a:pt x="654333" y="143346"/>
                  </a:cubicBezTo>
                  <a:cubicBezTo>
                    <a:pt x="654333" y="108961"/>
                    <a:pt x="653666" y="74671"/>
                    <a:pt x="654619" y="40286"/>
                  </a:cubicBezTo>
                  <a:cubicBezTo>
                    <a:pt x="655381" y="13616"/>
                    <a:pt x="667477" y="2091"/>
                    <a:pt x="693957" y="281"/>
                  </a:cubicBezTo>
                  <a:cubicBezTo>
                    <a:pt x="701005" y="-195"/>
                    <a:pt x="708149" y="186"/>
                    <a:pt x="715293" y="186"/>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39" name="Google Shape;1639;p76"/>
          <p:cNvSpPr/>
          <p:nvPr/>
        </p:nvSpPr>
        <p:spPr>
          <a:xfrm>
            <a:off x="284975" y="497683"/>
            <a:ext cx="7519720" cy="44180"/>
          </a:xfrm>
          <a:custGeom>
            <a:rect b="b" l="l" r="r" t="t"/>
            <a:pathLst>
              <a:path extrusionOk="0" h="69850" w="11888885">
                <a:moveTo>
                  <a:pt x="11598056" y="0"/>
                </a:moveTo>
                <a:lnTo>
                  <a:pt x="0" y="0"/>
                </a:lnTo>
                <a:lnTo>
                  <a:pt x="0" y="69850"/>
                </a:lnTo>
                <a:lnTo>
                  <a:pt x="11888885" y="69850"/>
                </a:lnTo>
                <a:lnTo>
                  <a:pt x="11888885" y="0"/>
                </a:lnTo>
                <a:close/>
              </a:path>
            </a:pathLst>
          </a:custGeom>
          <a:solidFill>
            <a:schemeClr val="dk2"/>
          </a:solidFill>
          <a:ln>
            <a:noFill/>
          </a:ln>
        </p:spPr>
      </p:sp>
      <p:sp>
        <p:nvSpPr>
          <p:cNvPr id="1640" name="Google Shape;1640;p76"/>
          <p:cNvSpPr txBox="1"/>
          <p:nvPr/>
        </p:nvSpPr>
        <p:spPr>
          <a:xfrm>
            <a:off x="338138" y="86918"/>
            <a:ext cx="6726600" cy="400200"/>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1" lang="en" sz="2600">
                <a:solidFill>
                  <a:schemeClr val="dk2"/>
                </a:solidFill>
                <a:latin typeface="Times New Roman"/>
                <a:ea typeface="Times New Roman"/>
                <a:cs typeface="Times New Roman"/>
                <a:sym typeface="Times New Roman"/>
              </a:rPr>
              <a:t>Overview</a:t>
            </a:r>
            <a:endParaRPr b="1" sz="900">
              <a:solidFill>
                <a:schemeClr val="dk2"/>
              </a:solidFill>
              <a:latin typeface="Times New Roman"/>
              <a:ea typeface="Times New Roman"/>
              <a:cs typeface="Times New Roman"/>
              <a:sym typeface="Times New Roman"/>
            </a:endParaRPr>
          </a:p>
        </p:txBody>
      </p:sp>
      <p:grpSp>
        <p:nvGrpSpPr>
          <p:cNvPr id="1641" name="Google Shape;1641;p76"/>
          <p:cNvGrpSpPr/>
          <p:nvPr/>
        </p:nvGrpSpPr>
        <p:grpSpPr>
          <a:xfrm>
            <a:off x="682280" y="3114974"/>
            <a:ext cx="513820" cy="319367"/>
            <a:chOff x="-26981375" y="3951875"/>
            <a:chExt cx="296150" cy="242625"/>
          </a:xfrm>
        </p:grpSpPr>
        <p:sp>
          <p:nvSpPr>
            <p:cNvPr id="1642" name="Google Shape;1642;p7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76"/>
          <p:cNvGrpSpPr/>
          <p:nvPr/>
        </p:nvGrpSpPr>
        <p:grpSpPr>
          <a:xfrm>
            <a:off x="3083016" y="3639676"/>
            <a:ext cx="513830" cy="400205"/>
            <a:chOff x="4530075" y="4076827"/>
            <a:chExt cx="283430" cy="268198"/>
          </a:xfrm>
        </p:grpSpPr>
        <p:sp>
          <p:nvSpPr>
            <p:cNvPr id="1646" name="Google Shape;1646;p76"/>
            <p:cNvSpPr/>
            <p:nvPr/>
          </p:nvSpPr>
          <p:spPr>
            <a:xfrm>
              <a:off x="4534250" y="4234475"/>
              <a:ext cx="61350" cy="52200"/>
            </a:xfrm>
            <a:custGeom>
              <a:rect b="b" l="l" r="r" t="t"/>
              <a:pathLst>
                <a:path extrusionOk="0" h="2088" w="2454">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6"/>
            <p:cNvSpPr/>
            <p:nvPr/>
          </p:nvSpPr>
          <p:spPr>
            <a:xfrm>
              <a:off x="4530075" y="4292600"/>
              <a:ext cx="78025" cy="52425"/>
            </a:xfrm>
            <a:custGeom>
              <a:rect b="b" l="l" r="r" t="t"/>
              <a:pathLst>
                <a:path extrusionOk="0" h="2097" w="3121">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6"/>
            <p:cNvSpPr/>
            <p:nvPr/>
          </p:nvSpPr>
          <p:spPr>
            <a:xfrm>
              <a:off x="4722975" y="4234475"/>
              <a:ext cx="61350" cy="52200"/>
            </a:xfrm>
            <a:custGeom>
              <a:rect b="b" l="l" r="r" t="t"/>
              <a:pathLst>
                <a:path extrusionOk="0" h="2088" w="2454">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6"/>
            <p:cNvSpPr/>
            <p:nvPr/>
          </p:nvSpPr>
          <p:spPr>
            <a:xfrm>
              <a:off x="4718800" y="4292600"/>
              <a:ext cx="78625" cy="51825"/>
            </a:xfrm>
            <a:custGeom>
              <a:rect b="b" l="l" r="r" t="t"/>
              <a:pathLst>
                <a:path extrusionOk="0" h="2073" w="3145">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6"/>
            <p:cNvSpPr/>
            <p:nvPr/>
          </p:nvSpPr>
          <p:spPr>
            <a:xfrm>
              <a:off x="4628325" y="4234475"/>
              <a:ext cx="61325" cy="52200"/>
            </a:xfrm>
            <a:custGeom>
              <a:rect b="b" l="l" r="r" t="t"/>
              <a:pathLst>
                <a:path extrusionOk="0" h="2088" w="2453">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6"/>
            <p:cNvSpPr/>
            <p:nvPr/>
          </p:nvSpPr>
          <p:spPr>
            <a:xfrm>
              <a:off x="4624150" y="4292600"/>
              <a:ext cx="79200" cy="52425"/>
            </a:xfrm>
            <a:custGeom>
              <a:rect b="b" l="l" r="r" t="t"/>
              <a:pathLst>
                <a:path extrusionOk="0" h="2097" w="3168">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6"/>
            <p:cNvSpPr/>
            <p:nvPr/>
          </p:nvSpPr>
          <p:spPr>
            <a:xfrm>
              <a:off x="4530080" y="4076827"/>
              <a:ext cx="283425" cy="157647"/>
            </a:xfrm>
            <a:custGeom>
              <a:rect b="b" l="l" r="r" t="t"/>
              <a:pathLst>
                <a:path extrusionOk="0" h="5655" w="11337">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53" name="Google Shape;1653;p76"/>
          <p:cNvPicPr preferRelativeResize="0"/>
          <p:nvPr/>
        </p:nvPicPr>
        <p:blipFill rotWithShape="1">
          <a:blip r:embed="rId3">
            <a:alphaModFix/>
          </a:blip>
          <a:srcRect b="18560" l="34272" r="33322" t="19238"/>
          <a:stretch/>
        </p:blipFill>
        <p:spPr>
          <a:xfrm>
            <a:off x="5797175" y="1811780"/>
            <a:ext cx="2832625" cy="27113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pic>
        <p:nvPicPr>
          <p:cNvPr id="1658" name="Google Shape;1658;p77"/>
          <p:cNvPicPr preferRelativeResize="0"/>
          <p:nvPr/>
        </p:nvPicPr>
        <p:blipFill>
          <a:blip r:embed="rId3">
            <a:alphaModFix/>
          </a:blip>
          <a:stretch>
            <a:fillRect/>
          </a:stretch>
        </p:blipFill>
        <p:spPr>
          <a:xfrm>
            <a:off x="327050" y="2271950"/>
            <a:ext cx="3629175" cy="2609850"/>
          </a:xfrm>
          <a:prstGeom prst="rect">
            <a:avLst/>
          </a:prstGeom>
          <a:noFill/>
          <a:ln>
            <a:noFill/>
          </a:ln>
        </p:spPr>
      </p:pic>
      <p:sp>
        <p:nvSpPr>
          <p:cNvPr id="1659" name="Google Shape;1659;p77"/>
          <p:cNvSpPr txBox="1"/>
          <p:nvPr/>
        </p:nvSpPr>
        <p:spPr>
          <a:xfrm>
            <a:off x="327050" y="320450"/>
            <a:ext cx="3094200" cy="19515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500">
                <a:solidFill>
                  <a:schemeClr val="accent4"/>
                </a:solidFill>
                <a:latin typeface="Times New Roman"/>
                <a:ea typeface="Times New Roman"/>
                <a:cs typeface="Times New Roman"/>
                <a:sym typeface="Times New Roman"/>
              </a:rPr>
              <a:t>The sensor incorporates infrared and red LEDs, along with a photonic filter, to generate appropriate light that penetrates the skin and red-colored tissues. The infrared LED penetrates deeper into the skin, while the red LED penetrates further away. When the light is projected through the skin, it encounters reflection from the flowing blood in the blood vessels beneath the skin.</a:t>
            </a:r>
            <a:endParaRPr>
              <a:solidFill>
                <a:schemeClr val="accent4"/>
              </a:solidFill>
              <a:latin typeface="Times New Roman"/>
              <a:ea typeface="Times New Roman"/>
              <a:cs typeface="Times New Roman"/>
              <a:sym typeface="Times New Roman"/>
            </a:endParaRPr>
          </a:p>
        </p:txBody>
      </p:sp>
      <p:sp>
        <p:nvSpPr>
          <p:cNvPr id="1660" name="Google Shape;1660;p77"/>
          <p:cNvSpPr txBox="1"/>
          <p:nvPr/>
        </p:nvSpPr>
        <p:spPr>
          <a:xfrm>
            <a:off x="4108625" y="211875"/>
            <a:ext cx="2826300" cy="1951500"/>
          </a:xfrm>
          <a:prstGeom prst="rect">
            <a:avLst/>
          </a:prstGeom>
          <a:noFill/>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500">
                <a:solidFill>
                  <a:schemeClr val="accent4"/>
                </a:solidFill>
                <a:latin typeface="Times New Roman"/>
                <a:ea typeface="Times New Roman"/>
                <a:cs typeface="Times New Roman"/>
                <a:sym typeface="Times New Roman"/>
              </a:rPr>
              <a:t>The sensor employs photodiodes to measure the amount of light reflected by the blood. The photodiodes receive the light signals and convert them into analog data. This data is then amplified and converted into digital data by an analog-to-digital converter (ADC).</a:t>
            </a:r>
            <a:endParaRPr>
              <a:solidFill>
                <a:schemeClr val="accent4"/>
              </a:solidFill>
              <a:latin typeface="Times New Roman"/>
              <a:ea typeface="Times New Roman"/>
              <a:cs typeface="Times New Roman"/>
              <a:sym typeface="Times New Roman"/>
            </a:endParaRPr>
          </a:p>
        </p:txBody>
      </p:sp>
      <p:pic>
        <p:nvPicPr>
          <p:cNvPr id="1661" name="Google Shape;1661;p77"/>
          <p:cNvPicPr preferRelativeResize="0"/>
          <p:nvPr/>
        </p:nvPicPr>
        <p:blipFill>
          <a:blip r:embed="rId4">
            <a:alphaModFix/>
          </a:blip>
          <a:stretch>
            <a:fillRect/>
          </a:stretch>
        </p:blipFill>
        <p:spPr>
          <a:xfrm>
            <a:off x="4108625" y="2207775"/>
            <a:ext cx="4882976" cy="27019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5" name="Shape 1665"/>
        <p:cNvGrpSpPr/>
        <p:nvPr/>
      </p:nvGrpSpPr>
      <p:grpSpPr>
        <a:xfrm>
          <a:off x="0" y="0"/>
          <a:ext cx="0" cy="0"/>
          <a:chOff x="0" y="0"/>
          <a:chExt cx="0" cy="0"/>
        </a:xfrm>
      </p:grpSpPr>
      <p:pic>
        <p:nvPicPr>
          <p:cNvPr id="1666" name="Google Shape;1666;p78"/>
          <p:cNvPicPr preferRelativeResize="0"/>
          <p:nvPr/>
        </p:nvPicPr>
        <p:blipFill rotWithShape="1">
          <a:blip r:embed="rId3">
            <a:alphaModFix/>
          </a:blip>
          <a:srcRect b="6429" l="0" r="0" t="1319"/>
          <a:stretch/>
        </p:blipFill>
        <p:spPr>
          <a:xfrm>
            <a:off x="1889950" y="838675"/>
            <a:ext cx="5364125" cy="3770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quatic and Physical Therapy Center XL by Slidesgo">
  <a:themeElements>
    <a:clrScheme name="Simple Light">
      <a:dk1>
        <a:srgbClr val="1A4568"/>
      </a:dk1>
      <a:lt1>
        <a:srgbClr val="FFFFFF"/>
      </a:lt1>
      <a:dk2>
        <a:srgbClr val="285E89"/>
      </a:dk2>
      <a:lt2>
        <a:srgbClr val="80C9DD"/>
      </a:lt2>
      <a:accent1>
        <a:srgbClr val="285E89"/>
      </a:accent1>
      <a:accent2>
        <a:srgbClr val="9DCEDF"/>
      </a:accent2>
      <a:accent3>
        <a:srgbClr val="EFEFEF"/>
      </a:accent3>
      <a:accent4>
        <a:srgbClr val="66A5BB"/>
      </a:accent4>
      <a:accent5>
        <a:srgbClr val="EFEFEF"/>
      </a:accent5>
      <a:accent6>
        <a:srgbClr val="1A4568"/>
      </a:accent6>
      <a:hlink>
        <a:srgbClr val="285E8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